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2"/>
  </p:notesMasterIdLst>
  <p:sldIdLst>
    <p:sldId id="256" r:id="rId2"/>
    <p:sldId id="257" r:id="rId3"/>
    <p:sldId id="272" r:id="rId4"/>
    <p:sldId id="337" r:id="rId5"/>
    <p:sldId id="283" r:id="rId6"/>
    <p:sldId id="338" r:id="rId7"/>
    <p:sldId id="260" r:id="rId8"/>
    <p:sldId id="261" r:id="rId9"/>
    <p:sldId id="266" r:id="rId10"/>
    <p:sldId id="333" r:id="rId11"/>
    <p:sldId id="331" r:id="rId12"/>
    <p:sldId id="300" r:id="rId13"/>
    <p:sldId id="287" r:id="rId14"/>
    <p:sldId id="267" r:id="rId15"/>
    <p:sldId id="336" r:id="rId16"/>
    <p:sldId id="334" r:id="rId17"/>
    <p:sldId id="335" r:id="rId18"/>
    <p:sldId id="268" r:id="rId19"/>
    <p:sldId id="269" r:id="rId20"/>
    <p:sldId id="332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371412-D2BA-4CA9-A6D5-C82DD525640A}">
  <a:tblStyle styleId="{C4371412-D2BA-4CA9-A6D5-C82DD52564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02" y="288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88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78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5ab39b2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5ab39b2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e1f18fb4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e1f18fb4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50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2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49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25ab39b25a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25ab39b25a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25ab39b25a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25ab39b25a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7f9929613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7f9929613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5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25ab39b2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25ab39b2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41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25ab39b25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25ab39b25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6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4b6bd00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24b6bd00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602575" y="1410450"/>
            <a:ext cx="78213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37" name="Google Shape;137;p23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2033850" y="1385535"/>
            <a:ext cx="5076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2941800" y="2825535"/>
            <a:ext cx="32604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1525250" y="1686750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1525250" y="2062060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title" idx="2"/>
          </p:nvPr>
        </p:nvSpPr>
        <p:spPr>
          <a:xfrm>
            <a:off x="1525250" y="2934565"/>
            <a:ext cx="359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3"/>
          </p:nvPr>
        </p:nvSpPr>
        <p:spPr>
          <a:xfrm>
            <a:off x="1525250" y="3309875"/>
            <a:ext cx="3598500" cy="7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4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88" name="Google Shape;188;p30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2150700" y="14660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ubTitle" idx="1"/>
          </p:nvPr>
        </p:nvSpPr>
        <p:spPr>
          <a:xfrm>
            <a:off x="2150700" y="18140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title" idx="2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04" name="Google Shape;204;p32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2"/>
          <p:cNvSpPr txBox="1">
            <a:spLocks noGrp="1"/>
          </p:cNvSpPr>
          <p:nvPr>
            <p:ph type="title" idx="3"/>
          </p:nvPr>
        </p:nvSpPr>
        <p:spPr>
          <a:xfrm>
            <a:off x="2150700" y="24283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2150700" y="27763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5"/>
          </p:nvPr>
        </p:nvSpPr>
        <p:spPr>
          <a:xfrm>
            <a:off x="2150700" y="3390675"/>
            <a:ext cx="6101700" cy="3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6"/>
          </p:nvPr>
        </p:nvSpPr>
        <p:spPr>
          <a:xfrm>
            <a:off x="2150700" y="3738675"/>
            <a:ext cx="61017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2858836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27862" y="1824325"/>
            <a:ext cx="1874700" cy="4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oboto Condensed"/>
              <a:buNone/>
              <a:defRPr sz="25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2858825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27867" y="2219775"/>
            <a:ext cx="1874700" cy="11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 flipH="1">
            <a:off x="1067425" y="1916900"/>
            <a:ext cx="422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 flipH="1">
            <a:off x="1067425" y="2758700"/>
            <a:ext cx="42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060675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91425" y="2865660"/>
            <a:ext cx="73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891425" y="3707460"/>
            <a:ext cx="736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30058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4686125" y="1189019"/>
            <a:ext cx="26712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4686125" y="3231117"/>
            <a:ext cx="267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 hasCustomPrompt="1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7" r:id="rId5"/>
    <p:sldLayoutId id="2147483660" r:id="rId6"/>
    <p:sldLayoutId id="2147483661" r:id="rId7"/>
    <p:sldLayoutId id="2147483662" r:id="rId8"/>
    <p:sldLayoutId id="2147483664" r:id="rId9"/>
    <p:sldLayoutId id="2147483668" r:id="rId10"/>
    <p:sldLayoutId id="2147483669" r:id="rId11"/>
    <p:sldLayoutId id="2147483670" r:id="rId12"/>
    <p:sldLayoutId id="2147483676" r:id="rId13"/>
    <p:sldLayoutId id="2147483678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>
            <a:hlinkClick r:id="rId3" action="ppaction://hlinksldjump"/>
          </p:cNvPr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ctrTitle"/>
          </p:nvPr>
        </p:nvSpPr>
        <p:spPr>
          <a:xfrm>
            <a:off x="676019" y="1366475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CINEMAFICA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Iniciar apresentação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375" name="Google Shape;375;p51"/>
          <p:cNvGrpSpPr/>
          <p:nvPr/>
        </p:nvGrpSpPr>
        <p:grpSpPr>
          <a:xfrm>
            <a:off x="4941076" y="1732314"/>
            <a:ext cx="3465783" cy="2592215"/>
            <a:chOff x="4941076" y="1732314"/>
            <a:chExt cx="3465783" cy="2592215"/>
          </a:xfrm>
        </p:grpSpPr>
        <p:sp>
          <p:nvSpPr>
            <p:cNvPr id="376" name="Google Shape;376;p51"/>
            <p:cNvSpPr/>
            <p:nvPr/>
          </p:nvSpPr>
          <p:spPr>
            <a:xfrm>
              <a:off x="5072314" y="2022488"/>
              <a:ext cx="3207936" cy="972193"/>
            </a:xfrm>
            <a:custGeom>
              <a:avLst/>
              <a:gdLst/>
              <a:ahLst/>
              <a:cxnLst/>
              <a:rect l="l" t="t" r="r" b="b"/>
              <a:pathLst>
                <a:path w="111348" h="33745" extrusionOk="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1"/>
            <p:cNvSpPr/>
            <p:nvPr/>
          </p:nvSpPr>
          <p:spPr>
            <a:xfrm>
              <a:off x="5068223" y="2850170"/>
              <a:ext cx="4120" cy="144511"/>
            </a:xfrm>
            <a:custGeom>
              <a:avLst/>
              <a:gdLst/>
              <a:ahLst/>
              <a:cxnLst/>
              <a:rect l="l" t="t" r="r" b="b"/>
              <a:pathLst>
                <a:path w="143" h="5016" extrusionOk="0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>
              <a:off x="5072314" y="2022488"/>
              <a:ext cx="3212978" cy="828345"/>
            </a:xfrm>
            <a:custGeom>
              <a:avLst/>
              <a:gdLst/>
              <a:ahLst/>
              <a:cxnLst/>
              <a:rect l="l" t="t" r="r" b="b"/>
              <a:pathLst>
                <a:path w="111523" h="28752" extrusionOk="0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5070413" y="2847318"/>
              <a:ext cx="3209837" cy="313914"/>
            </a:xfrm>
            <a:custGeom>
              <a:avLst/>
              <a:gdLst/>
              <a:ahLst/>
              <a:cxnLst/>
              <a:rect l="l" t="t" r="r" b="b"/>
              <a:pathLst>
                <a:path w="111414" h="10896" extrusionOk="0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5072314" y="3161203"/>
              <a:ext cx="3085868" cy="646640"/>
            </a:xfrm>
            <a:custGeom>
              <a:avLst/>
              <a:gdLst/>
              <a:ahLst/>
              <a:cxnLst/>
              <a:rect l="l" t="t" r="r" b="b"/>
              <a:pathLst>
                <a:path w="107111" h="22445" extrusionOk="0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5072314" y="3161203"/>
              <a:ext cx="3085868" cy="248256"/>
            </a:xfrm>
            <a:custGeom>
              <a:avLst/>
              <a:gdLst/>
              <a:ahLst/>
              <a:cxnLst/>
              <a:rect l="l" t="t" r="r" b="b"/>
              <a:pathLst>
                <a:path w="107111" h="8617" extrusionOk="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5072314" y="3161203"/>
              <a:ext cx="3085868" cy="80438"/>
            </a:xfrm>
            <a:custGeom>
              <a:avLst/>
              <a:gdLst/>
              <a:ahLst/>
              <a:cxnLst/>
              <a:rect l="l" t="t" r="r" b="b"/>
              <a:pathLst>
                <a:path w="107111" h="2792" extrusionOk="0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4941085" y="2640290"/>
              <a:ext cx="465598" cy="413971"/>
            </a:xfrm>
            <a:custGeom>
              <a:avLst/>
              <a:gdLst/>
              <a:ahLst/>
              <a:cxnLst/>
              <a:rect l="l" t="t" r="r" b="b"/>
              <a:pathLst>
                <a:path w="16161" h="14369" extrusionOk="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1"/>
            <p:cNvSpPr/>
            <p:nvPr/>
          </p:nvSpPr>
          <p:spPr>
            <a:xfrm>
              <a:off x="4957478" y="2784714"/>
              <a:ext cx="357734" cy="1067929"/>
            </a:xfrm>
            <a:custGeom>
              <a:avLst/>
              <a:gdLst/>
              <a:ahLst/>
              <a:cxnLst/>
              <a:rect l="l" t="t" r="r" b="b"/>
              <a:pathLst>
                <a:path w="12417" h="37068" extrusionOk="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5010171" y="2853484"/>
              <a:ext cx="248256" cy="954360"/>
            </a:xfrm>
            <a:custGeom>
              <a:avLst/>
              <a:gdLst/>
              <a:ahLst/>
              <a:cxnLst/>
              <a:rect l="l" t="t" r="r" b="b"/>
              <a:pathLst>
                <a:path w="8617" h="33126" extrusionOk="0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>
              <a:off x="7929460" y="2669071"/>
              <a:ext cx="477295" cy="417716"/>
            </a:xfrm>
            <a:custGeom>
              <a:avLst/>
              <a:gdLst/>
              <a:ahLst/>
              <a:cxnLst/>
              <a:rect l="l" t="t" r="r" b="b"/>
              <a:pathLst>
                <a:path w="16567" h="14499" extrusionOk="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8048387" y="2767716"/>
              <a:ext cx="357734" cy="1076716"/>
            </a:xfrm>
            <a:custGeom>
              <a:avLst/>
              <a:gdLst/>
              <a:ahLst/>
              <a:cxnLst/>
              <a:rect l="l" t="t" r="r" b="b"/>
              <a:pathLst>
                <a:path w="12417" h="37373" extrusionOk="0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8108946" y="2834037"/>
              <a:ext cx="248256" cy="962139"/>
            </a:xfrm>
            <a:custGeom>
              <a:avLst/>
              <a:gdLst/>
              <a:ahLst/>
              <a:cxnLst/>
              <a:rect l="l" t="t" r="r" b="b"/>
              <a:pathLst>
                <a:path w="8617" h="33396" extrusionOk="0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5103832" y="2521679"/>
              <a:ext cx="587378" cy="646122"/>
            </a:xfrm>
            <a:custGeom>
              <a:avLst/>
              <a:gdLst/>
              <a:ahLst/>
              <a:cxnLst/>
              <a:rect l="l" t="t" r="r" b="b"/>
              <a:pathLst>
                <a:path w="20388" h="22427" extrusionOk="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5223394" y="2523984"/>
              <a:ext cx="467817" cy="642866"/>
            </a:xfrm>
            <a:custGeom>
              <a:avLst/>
              <a:gdLst/>
              <a:ahLst/>
              <a:cxnLst/>
              <a:rect l="l" t="t" r="r" b="b"/>
              <a:pathLst>
                <a:path w="16238" h="22314" extrusionOk="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5103832" y="2600013"/>
              <a:ext cx="423680" cy="565944"/>
            </a:xfrm>
            <a:custGeom>
              <a:avLst/>
              <a:gdLst/>
              <a:ahLst/>
              <a:cxnLst/>
              <a:rect l="l" t="t" r="r" b="b"/>
              <a:pathLst>
                <a:path w="14706" h="19644" extrusionOk="0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1"/>
            <p:cNvSpPr/>
            <p:nvPr/>
          </p:nvSpPr>
          <p:spPr>
            <a:xfrm>
              <a:off x="5221176" y="2681113"/>
              <a:ext cx="4466" cy="4120"/>
            </a:xfrm>
            <a:custGeom>
              <a:avLst/>
              <a:gdLst/>
              <a:ahLst/>
              <a:cxnLst/>
              <a:rect l="l" t="t" r="r" b="b"/>
              <a:pathLst>
                <a:path w="155" h="143" extrusionOk="0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1"/>
            <p:cNvSpPr/>
            <p:nvPr/>
          </p:nvSpPr>
          <p:spPr>
            <a:xfrm>
              <a:off x="5225612" y="2668149"/>
              <a:ext cx="86776" cy="12993"/>
            </a:xfrm>
            <a:custGeom>
              <a:avLst/>
              <a:gdLst/>
              <a:ahLst/>
              <a:cxnLst/>
              <a:rect l="l" t="t" r="r" b="b"/>
              <a:pathLst>
                <a:path w="3012" h="451" extrusionOk="0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5276404" y="2613266"/>
              <a:ext cx="3803" cy="663"/>
            </a:xfrm>
            <a:custGeom>
              <a:avLst/>
              <a:gdLst/>
              <a:ahLst/>
              <a:cxnLst/>
              <a:rect l="l" t="t" r="r" b="b"/>
              <a:pathLst>
                <a:path w="132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5280178" y="2613612"/>
              <a:ext cx="50504" cy="25871"/>
            </a:xfrm>
            <a:custGeom>
              <a:avLst/>
              <a:gdLst/>
              <a:ahLst/>
              <a:cxnLst/>
              <a:rect l="l" t="t" r="r" b="b"/>
              <a:pathLst>
                <a:path w="1753" h="898" extrusionOk="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5331576" y="2582353"/>
              <a:ext cx="23999" cy="20542"/>
            </a:xfrm>
            <a:custGeom>
              <a:avLst/>
              <a:gdLst/>
              <a:ahLst/>
              <a:cxnLst/>
              <a:rect l="l" t="t" r="r" b="b"/>
              <a:pathLst>
                <a:path w="833" h="713" extrusionOk="0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1"/>
            <p:cNvSpPr/>
            <p:nvPr/>
          </p:nvSpPr>
          <p:spPr>
            <a:xfrm>
              <a:off x="5375453" y="2549250"/>
              <a:ext cx="8845" cy="18640"/>
            </a:xfrm>
            <a:custGeom>
              <a:avLst/>
              <a:gdLst/>
              <a:ahLst/>
              <a:cxnLst/>
              <a:rect l="l" t="t" r="r" b="b"/>
              <a:pathLst>
                <a:path w="307" h="647" extrusionOk="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1"/>
            <p:cNvSpPr/>
            <p:nvPr/>
          </p:nvSpPr>
          <p:spPr>
            <a:xfrm>
              <a:off x="5347046" y="2754291"/>
              <a:ext cx="18323" cy="20513"/>
            </a:xfrm>
            <a:custGeom>
              <a:avLst/>
              <a:gdLst/>
              <a:ahLst/>
              <a:cxnLst/>
              <a:rect l="l" t="t" r="r" b="b"/>
              <a:pathLst>
                <a:path w="636" h="712" extrusionOk="0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1"/>
            <p:cNvSpPr/>
            <p:nvPr/>
          </p:nvSpPr>
          <p:spPr>
            <a:xfrm>
              <a:off x="5425899" y="2830292"/>
              <a:ext cx="31576" cy="23365"/>
            </a:xfrm>
            <a:custGeom>
              <a:avLst/>
              <a:gdLst/>
              <a:ahLst/>
              <a:cxnLst/>
              <a:rect l="l" t="t" r="r" b="b"/>
              <a:pathLst>
                <a:path w="1096" h="811" extrusionOk="0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5491817" y="2705717"/>
              <a:ext cx="1296" cy="16105"/>
            </a:xfrm>
            <a:custGeom>
              <a:avLst/>
              <a:gdLst/>
              <a:ahLst/>
              <a:cxnLst/>
              <a:rect l="l" t="t" r="r" b="b"/>
              <a:pathLst>
                <a:path w="45" h="559" extrusionOk="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5507605" y="2735363"/>
              <a:ext cx="5071" cy="11063"/>
            </a:xfrm>
            <a:custGeom>
              <a:avLst/>
              <a:gdLst/>
              <a:ahLst/>
              <a:cxnLst/>
              <a:rect l="l" t="t" r="r" b="b"/>
              <a:pathLst>
                <a:path w="176" h="384" extrusionOk="0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1"/>
            <p:cNvSpPr/>
            <p:nvPr/>
          </p:nvSpPr>
          <p:spPr>
            <a:xfrm>
              <a:off x="5139182" y="2697189"/>
              <a:ext cx="286112" cy="428693"/>
            </a:xfrm>
            <a:custGeom>
              <a:avLst/>
              <a:gdLst/>
              <a:ahLst/>
              <a:cxnLst/>
              <a:rect l="l" t="t" r="r" b="b"/>
              <a:pathLst>
                <a:path w="9931" h="14880" extrusionOk="0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1"/>
            <p:cNvSpPr/>
            <p:nvPr/>
          </p:nvSpPr>
          <p:spPr>
            <a:xfrm>
              <a:off x="5390578" y="2215486"/>
              <a:ext cx="589568" cy="665165"/>
            </a:xfrm>
            <a:custGeom>
              <a:avLst/>
              <a:gdLst/>
              <a:ahLst/>
              <a:cxnLst/>
              <a:rect l="l" t="t" r="r" b="b"/>
              <a:pathLst>
                <a:path w="20464" h="23088" extrusionOk="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5372918" y="2217416"/>
              <a:ext cx="607545" cy="663235"/>
            </a:xfrm>
            <a:custGeom>
              <a:avLst/>
              <a:gdLst/>
              <a:ahLst/>
              <a:cxnLst/>
              <a:rect l="l" t="t" r="r" b="b"/>
              <a:pathLst>
                <a:path w="21088" h="23021" extrusionOk="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5518322" y="2346428"/>
              <a:ext cx="1930" cy="346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1"/>
            <p:cNvSpPr/>
            <p:nvPr/>
          </p:nvSpPr>
          <p:spPr>
            <a:xfrm>
              <a:off x="5529385" y="2348012"/>
              <a:ext cx="33765" cy="14520"/>
            </a:xfrm>
            <a:custGeom>
              <a:avLst/>
              <a:gdLst/>
              <a:ahLst/>
              <a:cxnLst/>
              <a:rect l="l" t="t" r="r" b="b"/>
              <a:pathLst>
                <a:path w="1172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559319" y="2255561"/>
              <a:ext cx="16134" cy="2247"/>
            </a:xfrm>
            <a:custGeom>
              <a:avLst/>
              <a:gdLst/>
              <a:ahLst/>
              <a:cxnLst/>
              <a:rect l="l" t="t" r="r" b="b"/>
              <a:pathLst>
                <a:path w="560" h="78" extrusionOk="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5575423" y="2257779"/>
              <a:ext cx="56468" cy="56813"/>
            </a:xfrm>
            <a:custGeom>
              <a:avLst/>
              <a:gdLst/>
              <a:ahLst/>
              <a:cxnLst/>
              <a:rect l="l" t="t" r="r" b="b"/>
              <a:pathLst>
                <a:path w="1960" h="1972" extrusionOk="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5686803" y="2279012"/>
              <a:ext cx="10717" cy="27053"/>
            </a:xfrm>
            <a:custGeom>
              <a:avLst/>
              <a:gdLst/>
              <a:ahLst/>
              <a:cxnLst/>
              <a:rect l="l" t="t" r="r" b="b"/>
              <a:pathLst>
                <a:path w="372" h="939" extrusionOk="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5899680" y="2268525"/>
              <a:ext cx="2852" cy="2535"/>
            </a:xfrm>
            <a:custGeom>
              <a:avLst/>
              <a:gdLst/>
              <a:ahLst/>
              <a:cxnLst/>
              <a:rect l="l" t="t" r="r" b="b"/>
              <a:pathLst>
                <a:path w="99" h="88" extrusionOk="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889596" y="2271032"/>
              <a:ext cx="10429" cy="29357"/>
            </a:xfrm>
            <a:custGeom>
              <a:avLst/>
              <a:gdLst/>
              <a:ahLst/>
              <a:cxnLst/>
              <a:rect l="l" t="t" r="r" b="b"/>
              <a:pathLst>
                <a:path w="362" h="1019" extrusionOk="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5519273" y="2567227"/>
              <a:ext cx="87093" cy="63728"/>
            </a:xfrm>
            <a:custGeom>
              <a:avLst/>
              <a:gdLst/>
              <a:ahLst/>
              <a:cxnLst/>
              <a:rect l="l" t="t" r="r" b="b"/>
              <a:pathLst>
                <a:path w="3023" h="2212" extrusionOk="0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1"/>
            <p:cNvSpPr/>
            <p:nvPr/>
          </p:nvSpPr>
          <p:spPr>
            <a:xfrm>
              <a:off x="5915756" y="2335624"/>
              <a:ext cx="862744" cy="638602"/>
            </a:xfrm>
            <a:custGeom>
              <a:avLst/>
              <a:gdLst/>
              <a:ahLst/>
              <a:cxnLst/>
              <a:rect l="l" t="t" r="r" b="b"/>
              <a:pathLst>
                <a:path w="29946" h="22166" extrusionOk="0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1"/>
            <p:cNvSpPr/>
            <p:nvPr/>
          </p:nvSpPr>
          <p:spPr>
            <a:xfrm>
              <a:off x="5912616" y="2353688"/>
              <a:ext cx="862744" cy="619761"/>
            </a:xfrm>
            <a:custGeom>
              <a:avLst/>
              <a:gdLst/>
              <a:ahLst/>
              <a:cxnLst/>
              <a:rect l="l" t="t" r="r" b="b"/>
              <a:pathLst>
                <a:path w="29946" h="21512" extrusionOk="0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1"/>
            <p:cNvSpPr/>
            <p:nvPr/>
          </p:nvSpPr>
          <p:spPr>
            <a:xfrm>
              <a:off x="6123649" y="2416148"/>
              <a:ext cx="50158" cy="19879"/>
            </a:xfrm>
            <a:custGeom>
              <a:avLst/>
              <a:gdLst/>
              <a:ahLst/>
              <a:cxnLst/>
              <a:rect l="l" t="t" r="r" b="b"/>
              <a:pathLst>
                <a:path w="1741" h="690" extrusionOk="0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6274095" y="2445793"/>
              <a:ext cx="14866" cy="12014"/>
            </a:xfrm>
            <a:custGeom>
              <a:avLst/>
              <a:gdLst/>
              <a:ahLst/>
              <a:cxnLst/>
              <a:rect l="l" t="t" r="r" b="b"/>
              <a:pathLst>
                <a:path w="516" h="417" extrusionOk="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1"/>
            <p:cNvSpPr/>
            <p:nvPr/>
          </p:nvSpPr>
          <p:spPr>
            <a:xfrm>
              <a:off x="6360208" y="2467862"/>
              <a:ext cx="6338" cy="18957"/>
            </a:xfrm>
            <a:custGeom>
              <a:avLst/>
              <a:gdLst/>
              <a:ahLst/>
              <a:cxnLst/>
              <a:rect l="l" t="t" r="r" b="b"/>
              <a:pathLst>
                <a:path w="220" h="658" extrusionOk="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1"/>
            <p:cNvSpPr/>
            <p:nvPr/>
          </p:nvSpPr>
          <p:spPr>
            <a:xfrm>
              <a:off x="6366200" y="2486790"/>
              <a:ext cx="7289" cy="36301"/>
            </a:xfrm>
            <a:custGeom>
              <a:avLst/>
              <a:gdLst/>
              <a:ahLst/>
              <a:cxnLst/>
              <a:rect l="l" t="t" r="r" b="b"/>
              <a:pathLst>
                <a:path w="253" h="1260" extrusionOk="0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6062745" y="2813265"/>
              <a:ext cx="32210" cy="11697"/>
            </a:xfrm>
            <a:custGeom>
              <a:avLst/>
              <a:gdLst/>
              <a:ahLst/>
              <a:cxnLst/>
              <a:rect l="l" t="t" r="r" b="b"/>
              <a:pathLst>
                <a:path w="1118" h="406" extrusionOk="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5929008" y="2859793"/>
              <a:ext cx="846639" cy="265254"/>
            </a:xfrm>
            <a:custGeom>
              <a:avLst/>
              <a:gdLst/>
              <a:ahLst/>
              <a:cxnLst/>
              <a:rect l="l" t="t" r="r" b="b"/>
              <a:pathLst>
                <a:path w="29387" h="9207" extrusionOk="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1"/>
            <p:cNvSpPr/>
            <p:nvPr/>
          </p:nvSpPr>
          <p:spPr>
            <a:xfrm>
              <a:off x="6057703" y="2863135"/>
              <a:ext cx="642578" cy="164736"/>
            </a:xfrm>
            <a:custGeom>
              <a:avLst/>
              <a:gdLst/>
              <a:ahLst/>
              <a:cxnLst/>
              <a:rect l="l" t="t" r="r" b="b"/>
              <a:pathLst>
                <a:path w="22304" h="5718" extrusionOk="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1"/>
            <p:cNvSpPr/>
            <p:nvPr/>
          </p:nvSpPr>
          <p:spPr>
            <a:xfrm>
              <a:off x="6534969" y="2931213"/>
              <a:ext cx="25266" cy="12993"/>
            </a:xfrm>
            <a:custGeom>
              <a:avLst/>
              <a:gdLst/>
              <a:ahLst/>
              <a:cxnLst/>
              <a:rect l="l" t="t" r="r" b="b"/>
              <a:pathLst>
                <a:path w="877" h="451" extrusionOk="0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6554185" y="2902835"/>
              <a:ext cx="13281" cy="6050"/>
            </a:xfrm>
            <a:custGeom>
              <a:avLst/>
              <a:gdLst/>
              <a:ahLst/>
              <a:cxnLst/>
              <a:rect l="l" t="t" r="r" b="b"/>
              <a:pathLst>
                <a:path w="461" h="210" extrusionOk="0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7102094" y="2278695"/>
              <a:ext cx="807199" cy="670610"/>
            </a:xfrm>
            <a:custGeom>
              <a:avLst/>
              <a:gdLst/>
              <a:ahLst/>
              <a:cxnLst/>
              <a:rect l="l" t="t" r="r" b="b"/>
              <a:pathLst>
                <a:path w="28018" h="23277" extrusionOk="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1"/>
            <p:cNvSpPr/>
            <p:nvPr/>
          </p:nvSpPr>
          <p:spPr>
            <a:xfrm>
              <a:off x="7102094" y="2282700"/>
              <a:ext cx="807199" cy="666606"/>
            </a:xfrm>
            <a:custGeom>
              <a:avLst/>
              <a:gdLst/>
              <a:ahLst/>
              <a:cxnLst/>
              <a:rect l="l" t="t" r="r" b="b"/>
              <a:pathLst>
                <a:path w="28018" h="23138" extrusionOk="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1"/>
            <p:cNvSpPr/>
            <p:nvPr/>
          </p:nvSpPr>
          <p:spPr>
            <a:xfrm>
              <a:off x="7731708" y="2374172"/>
              <a:ext cx="133131" cy="57764"/>
            </a:xfrm>
            <a:custGeom>
              <a:avLst/>
              <a:gdLst/>
              <a:ahLst/>
              <a:cxnLst/>
              <a:rect l="l" t="t" r="r" b="b"/>
              <a:pathLst>
                <a:path w="4621" h="2005" extrusionOk="0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7780915" y="2414563"/>
              <a:ext cx="115470" cy="207893"/>
            </a:xfrm>
            <a:custGeom>
              <a:avLst/>
              <a:gdLst/>
              <a:ahLst/>
              <a:cxnLst/>
              <a:rect l="l" t="t" r="r" b="b"/>
              <a:pathLst>
                <a:path w="4008" h="7216" extrusionOk="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7291664" y="2360631"/>
              <a:ext cx="2564" cy="3803"/>
            </a:xfrm>
            <a:custGeom>
              <a:avLst/>
              <a:gdLst/>
              <a:ahLst/>
              <a:cxnLst/>
              <a:rect l="l" t="t" r="r" b="b"/>
              <a:pathLst>
                <a:path w="89" h="132" extrusionOk="0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7585007" y="2451757"/>
              <a:ext cx="27802" cy="13627"/>
            </a:xfrm>
            <a:custGeom>
              <a:avLst/>
              <a:gdLst/>
              <a:ahLst/>
              <a:cxnLst/>
              <a:rect l="l" t="t" r="r" b="b"/>
              <a:pathLst>
                <a:path w="965" h="473" extrusionOk="0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7542109" y="2583937"/>
              <a:ext cx="29674" cy="70700"/>
            </a:xfrm>
            <a:custGeom>
              <a:avLst/>
              <a:gdLst/>
              <a:ahLst/>
              <a:cxnLst/>
              <a:rect l="l" t="t" r="r" b="b"/>
              <a:pathLst>
                <a:path w="1030" h="2454" extrusionOk="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7626638" y="2630004"/>
              <a:ext cx="55258" cy="57447"/>
            </a:xfrm>
            <a:custGeom>
              <a:avLst/>
              <a:gdLst/>
              <a:ahLst/>
              <a:cxnLst/>
              <a:rect l="l" t="t" r="r" b="b"/>
              <a:pathLst>
                <a:path w="1918" h="1994" extrusionOk="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1"/>
            <p:cNvSpPr/>
            <p:nvPr/>
          </p:nvSpPr>
          <p:spPr>
            <a:xfrm>
              <a:off x="7222894" y="2431590"/>
              <a:ext cx="6972" cy="102564"/>
            </a:xfrm>
            <a:custGeom>
              <a:avLst/>
              <a:gdLst/>
              <a:ahLst/>
              <a:cxnLst/>
              <a:rect l="l" t="t" r="r" b="b"/>
              <a:pathLst>
                <a:path w="242" h="3560" extrusionOk="0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1"/>
            <p:cNvSpPr/>
            <p:nvPr/>
          </p:nvSpPr>
          <p:spPr>
            <a:xfrm>
              <a:off x="7842396" y="2494367"/>
              <a:ext cx="2881" cy="53644"/>
            </a:xfrm>
            <a:custGeom>
              <a:avLst/>
              <a:gdLst/>
              <a:ahLst/>
              <a:cxnLst/>
              <a:rect l="l" t="t" r="r" b="b"/>
              <a:pathLst>
                <a:path w="100" h="186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7674606" y="2518106"/>
              <a:ext cx="593342" cy="517975"/>
            </a:xfrm>
            <a:custGeom>
              <a:avLst/>
              <a:gdLst/>
              <a:ahLst/>
              <a:cxnLst/>
              <a:rect l="l" t="t" r="r" b="b"/>
              <a:pathLst>
                <a:path w="20595" h="17979" extrusionOk="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1"/>
            <p:cNvSpPr/>
            <p:nvPr/>
          </p:nvSpPr>
          <p:spPr>
            <a:xfrm>
              <a:off x="7675240" y="2624963"/>
              <a:ext cx="464648" cy="411119"/>
            </a:xfrm>
            <a:custGeom>
              <a:avLst/>
              <a:gdLst/>
              <a:ahLst/>
              <a:cxnLst/>
              <a:rect l="l" t="t" r="r" b="b"/>
              <a:pathLst>
                <a:path w="16128" h="14270" extrusionOk="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1"/>
            <p:cNvSpPr/>
            <p:nvPr/>
          </p:nvSpPr>
          <p:spPr>
            <a:xfrm>
              <a:off x="7772071" y="2591197"/>
              <a:ext cx="495878" cy="444884"/>
            </a:xfrm>
            <a:custGeom>
              <a:avLst/>
              <a:gdLst/>
              <a:ahLst/>
              <a:cxnLst/>
              <a:rect l="l" t="t" r="r" b="b"/>
              <a:pathLst>
                <a:path w="17212" h="15442" extrusionOk="0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7935769" y="2640405"/>
              <a:ext cx="18640" cy="7923"/>
            </a:xfrm>
            <a:custGeom>
              <a:avLst/>
              <a:gdLst/>
              <a:ahLst/>
              <a:cxnLst/>
              <a:rect l="l" t="t" r="r" b="b"/>
              <a:pathLst>
                <a:path w="647" h="275" extrusionOk="0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7958471" y="2724703"/>
              <a:ext cx="6597" cy="6252"/>
            </a:xfrm>
            <a:custGeom>
              <a:avLst/>
              <a:gdLst/>
              <a:ahLst/>
              <a:cxnLst/>
              <a:rect l="l" t="t" r="r" b="b"/>
              <a:pathLst>
                <a:path w="229" h="217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7873655" y="2617703"/>
              <a:ext cx="11034" cy="15154"/>
            </a:xfrm>
            <a:custGeom>
              <a:avLst/>
              <a:gdLst/>
              <a:ahLst/>
              <a:cxnLst/>
              <a:rect l="l" t="t" r="r" b="b"/>
              <a:pathLst>
                <a:path w="383" h="526" extrusionOk="0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1"/>
            <p:cNvSpPr/>
            <p:nvPr/>
          </p:nvSpPr>
          <p:spPr>
            <a:xfrm>
              <a:off x="7772071" y="2690563"/>
              <a:ext cx="3832" cy="18640"/>
            </a:xfrm>
            <a:custGeom>
              <a:avLst/>
              <a:gdLst/>
              <a:ahLst/>
              <a:cxnLst/>
              <a:rect l="l" t="t" r="r" b="b"/>
              <a:pathLst>
                <a:path w="133" h="647" extrusionOk="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1"/>
            <p:cNvSpPr/>
            <p:nvPr/>
          </p:nvSpPr>
          <p:spPr>
            <a:xfrm>
              <a:off x="8036402" y="2762242"/>
              <a:ext cx="18150" cy="9392"/>
            </a:xfrm>
            <a:custGeom>
              <a:avLst/>
              <a:gdLst/>
              <a:ahLst/>
              <a:cxnLst/>
              <a:rect l="l" t="t" r="r" b="b"/>
              <a:pathLst>
                <a:path w="630" h="326" extrusionOk="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51"/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443" name="Google Shape;443;p51"/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070" extrusionOk="0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208" extrusionOk="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643" extrusionOk="0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54" extrusionOk="0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58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848" extrusionOk="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31" extrusionOk="0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51"/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31" extrusionOk="0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1"/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326" extrusionOk="0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" name="Google Shape;452;p51"/>
            <p:cNvSpPr/>
            <p:nvPr/>
          </p:nvSpPr>
          <p:spPr>
            <a:xfrm>
              <a:off x="5543559" y="3845354"/>
              <a:ext cx="245115" cy="107087"/>
            </a:xfrm>
            <a:custGeom>
              <a:avLst/>
              <a:gdLst/>
              <a:ahLst/>
              <a:cxnLst/>
              <a:rect l="l" t="t" r="r" b="b"/>
              <a:pathLst>
                <a:path w="8508" h="3717" extrusionOk="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5545778" y="3922306"/>
              <a:ext cx="245087" cy="29213"/>
            </a:xfrm>
            <a:custGeom>
              <a:avLst/>
              <a:gdLst/>
              <a:ahLst/>
              <a:cxnLst/>
              <a:rect l="l" t="t" r="r" b="b"/>
              <a:pathLst>
                <a:path w="8507" h="1014" extrusionOk="0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5939726" y="3846939"/>
              <a:ext cx="232526" cy="106972"/>
            </a:xfrm>
            <a:custGeom>
              <a:avLst/>
              <a:gdLst/>
              <a:ahLst/>
              <a:cxnLst/>
              <a:rect l="l" t="t" r="r" b="b"/>
              <a:pathLst>
                <a:path w="8071" h="3713" extrusionOk="0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5937882" y="3923890"/>
              <a:ext cx="232468" cy="29213"/>
            </a:xfrm>
            <a:custGeom>
              <a:avLst/>
              <a:gdLst/>
              <a:ahLst/>
              <a:cxnLst/>
              <a:rect l="l" t="t" r="r" b="b"/>
              <a:pathLst>
                <a:path w="8069" h="1014" extrusionOk="0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5523998" y="2892665"/>
              <a:ext cx="567499" cy="289425"/>
            </a:xfrm>
            <a:custGeom>
              <a:avLst/>
              <a:gdLst/>
              <a:ahLst/>
              <a:cxnLst/>
              <a:rect l="l" t="t" r="r" b="b"/>
              <a:pathLst>
                <a:path w="19698" h="10046" extrusionOk="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5505386" y="2965094"/>
              <a:ext cx="287725" cy="920595"/>
            </a:xfrm>
            <a:custGeom>
              <a:avLst/>
              <a:gdLst/>
              <a:ahLst/>
              <a:cxnLst/>
              <a:rect l="l" t="t" r="r" b="b"/>
              <a:pathLst>
                <a:path w="9987" h="31954" extrusionOk="0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1"/>
            <p:cNvSpPr/>
            <p:nvPr/>
          </p:nvSpPr>
          <p:spPr>
            <a:xfrm>
              <a:off x="5562805" y="2993673"/>
              <a:ext cx="3198" cy="161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5673204" y="3826426"/>
              <a:ext cx="1585" cy="2247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5564360" y="2970049"/>
              <a:ext cx="169115" cy="912557"/>
            </a:xfrm>
            <a:custGeom>
              <a:avLst/>
              <a:gdLst/>
              <a:ahLst/>
              <a:cxnLst/>
              <a:rect l="l" t="t" r="r" b="b"/>
              <a:pathLst>
                <a:path w="5870" h="31675" extrusionOk="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5849205" y="2951121"/>
              <a:ext cx="245115" cy="923706"/>
            </a:xfrm>
            <a:custGeom>
              <a:avLst/>
              <a:gdLst/>
              <a:ahLst/>
              <a:cxnLst/>
              <a:rect l="l" t="t" r="r" b="b"/>
              <a:pathLst>
                <a:path w="8508" h="32062" extrusionOk="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894321" y="2975379"/>
              <a:ext cx="23682" cy="32210"/>
            </a:xfrm>
            <a:custGeom>
              <a:avLst/>
              <a:gdLst/>
              <a:ahLst/>
              <a:cxnLst/>
              <a:rect l="l" t="t" r="r" b="b"/>
              <a:pathLst>
                <a:path w="822" h="1118" extrusionOk="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5890518" y="2951121"/>
              <a:ext cx="185508" cy="70671"/>
            </a:xfrm>
            <a:custGeom>
              <a:avLst/>
              <a:gdLst/>
              <a:ahLst/>
              <a:cxnLst/>
              <a:rect l="l" t="t" r="r" b="b"/>
              <a:pathLst>
                <a:path w="6439" h="2453" extrusionOk="0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5610485" y="3571659"/>
              <a:ext cx="110371" cy="107807"/>
            </a:xfrm>
            <a:custGeom>
              <a:avLst/>
              <a:gdLst/>
              <a:ahLst/>
              <a:cxnLst/>
              <a:rect l="l" t="t" r="r" b="b"/>
              <a:pathLst>
                <a:path w="3831" h="3742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5939121" y="3533630"/>
              <a:ext cx="118582" cy="102045"/>
            </a:xfrm>
            <a:custGeom>
              <a:avLst/>
              <a:gdLst/>
              <a:ahLst/>
              <a:cxnLst/>
              <a:rect l="l" t="t" r="r" b="b"/>
              <a:pathLst>
                <a:path w="4116" h="3542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5692133" y="3606894"/>
              <a:ext cx="72255" cy="28954"/>
            </a:xfrm>
            <a:custGeom>
              <a:avLst/>
              <a:gdLst/>
              <a:ahLst/>
              <a:cxnLst/>
              <a:rect l="l" t="t" r="r" b="b"/>
              <a:pathLst>
                <a:path w="2508" h="1005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5665080" y="3452645"/>
              <a:ext cx="84500" cy="53010"/>
            </a:xfrm>
            <a:custGeom>
              <a:avLst/>
              <a:gdLst/>
              <a:ahLst/>
              <a:cxnLst/>
              <a:rect l="l" t="t" r="r" b="b"/>
              <a:pathLst>
                <a:path w="2933" h="1840" extrusionOk="0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6002186" y="3375867"/>
              <a:ext cx="84500" cy="52636"/>
            </a:xfrm>
            <a:custGeom>
              <a:avLst/>
              <a:gdLst/>
              <a:ahLst/>
              <a:cxnLst/>
              <a:rect l="l" t="t" r="r" b="b"/>
              <a:pathLst>
                <a:path w="2933" h="1827" extrusionOk="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5631257" y="3717928"/>
              <a:ext cx="122097" cy="43705"/>
            </a:xfrm>
            <a:custGeom>
              <a:avLst/>
              <a:gdLst/>
              <a:ahLst/>
              <a:cxnLst/>
              <a:rect l="l" t="t" r="r" b="b"/>
              <a:pathLst>
                <a:path w="4238" h="1517" extrusionOk="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5928375" y="3706461"/>
              <a:ext cx="131143" cy="70469"/>
            </a:xfrm>
            <a:custGeom>
              <a:avLst/>
              <a:gdLst/>
              <a:ahLst/>
              <a:cxnLst/>
              <a:rect l="l" t="t" r="r" b="b"/>
              <a:pathLst>
                <a:path w="4552" h="2446" extrusionOk="0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914863" y="3784680"/>
              <a:ext cx="128982" cy="43388"/>
            </a:xfrm>
            <a:custGeom>
              <a:avLst/>
              <a:gdLst/>
              <a:ahLst/>
              <a:cxnLst/>
              <a:rect l="l" t="t" r="r" b="b"/>
              <a:pathLst>
                <a:path w="4477" h="150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5713942" y="3719800"/>
              <a:ext cx="42869" cy="11294"/>
            </a:xfrm>
            <a:custGeom>
              <a:avLst/>
              <a:gdLst/>
              <a:ahLst/>
              <a:cxnLst/>
              <a:rect l="l" t="t" r="r" b="b"/>
              <a:pathLst>
                <a:path w="1488" h="392" extrusionOk="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5932840" y="3710034"/>
              <a:ext cx="45405" cy="12964"/>
            </a:xfrm>
            <a:custGeom>
              <a:avLst/>
              <a:gdLst/>
              <a:ahLst/>
              <a:cxnLst/>
              <a:rect l="l" t="t" r="r" b="b"/>
              <a:pathLst>
                <a:path w="1576" h="450" extrusionOk="0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5654910" y="3815392"/>
              <a:ext cx="120512" cy="11207"/>
            </a:xfrm>
            <a:custGeom>
              <a:avLst/>
              <a:gdLst/>
              <a:ahLst/>
              <a:cxnLst/>
              <a:rect l="l" t="t" r="r" b="b"/>
              <a:pathLst>
                <a:path w="4183" h="389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5701582" y="3850079"/>
              <a:ext cx="58398" cy="9939"/>
            </a:xfrm>
            <a:custGeom>
              <a:avLst/>
              <a:gdLst/>
              <a:ahLst/>
              <a:cxnLst/>
              <a:rect l="l" t="t" r="r" b="b"/>
              <a:pathLst>
                <a:path w="2027" h="345" extrusionOk="0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5981068" y="3846622"/>
              <a:ext cx="54912" cy="8211"/>
            </a:xfrm>
            <a:custGeom>
              <a:avLst/>
              <a:gdLst/>
              <a:ahLst/>
              <a:cxnLst/>
              <a:rect l="l" t="t" r="r" b="b"/>
              <a:pathLst>
                <a:path w="1906" h="285" extrusionOk="0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5613280" y="3443829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5928087" y="3470623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5440420" y="2299410"/>
              <a:ext cx="671273" cy="701869"/>
            </a:xfrm>
            <a:custGeom>
              <a:avLst/>
              <a:gdLst/>
              <a:ahLst/>
              <a:cxnLst/>
              <a:rect l="l" t="t" r="r" b="b"/>
              <a:pathLst>
                <a:path w="23300" h="24362" extrusionOk="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5624948" y="2306036"/>
              <a:ext cx="87410" cy="12014"/>
            </a:xfrm>
            <a:custGeom>
              <a:avLst/>
              <a:gdLst/>
              <a:ahLst/>
              <a:cxnLst/>
              <a:rect l="l" t="t" r="r" b="b"/>
              <a:pathLst>
                <a:path w="3034" h="417" extrusionOk="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5631574" y="2314247"/>
              <a:ext cx="663" cy="1296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5696858" y="2306036"/>
              <a:ext cx="663" cy="66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5535666" y="2509521"/>
              <a:ext cx="70988" cy="107893"/>
            </a:xfrm>
            <a:custGeom>
              <a:avLst/>
              <a:gdLst/>
              <a:ahLst/>
              <a:cxnLst/>
              <a:rect l="l" t="t" r="r" b="b"/>
              <a:pathLst>
                <a:path w="2464" h="3745" extrusionOk="0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5538835" y="2571318"/>
              <a:ext cx="50504" cy="31259"/>
            </a:xfrm>
            <a:custGeom>
              <a:avLst/>
              <a:gdLst/>
              <a:ahLst/>
              <a:cxnLst/>
              <a:rect l="l" t="t" r="r" b="b"/>
              <a:pathLst>
                <a:path w="1753" h="1085" extrusionOk="0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5605386" y="2539455"/>
              <a:ext cx="29" cy="7923"/>
            </a:xfrm>
            <a:custGeom>
              <a:avLst/>
              <a:gdLst/>
              <a:ahLst/>
              <a:cxnLst/>
              <a:rect l="l" t="t" r="r" b="b"/>
              <a:pathLst>
                <a:path w="1" h="275" extrusionOk="0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6087982" y="2548933"/>
              <a:ext cx="23711" cy="12648"/>
            </a:xfrm>
            <a:custGeom>
              <a:avLst/>
              <a:gdLst/>
              <a:ahLst/>
              <a:cxnLst/>
              <a:rect l="l" t="t" r="r" b="b"/>
              <a:pathLst>
                <a:path w="823" h="439" extrusionOk="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5605703" y="2554292"/>
              <a:ext cx="951" cy="20225"/>
            </a:xfrm>
            <a:custGeom>
              <a:avLst/>
              <a:gdLst/>
              <a:ahLst/>
              <a:cxnLst/>
              <a:rect l="l" t="t" r="r" b="b"/>
              <a:pathLst>
                <a:path w="33" h="702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5606336" y="2567227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5596887" y="2574488"/>
              <a:ext cx="13570" cy="206308"/>
            </a:xfrm>
            <a:custGeom>
              <a:avLst/>
              <a:gdLst/>
              <a:ahLst/>
              <a:cxnLst/>
              <a:rect l="l" t="t" r="r" b="b"/>
              <a:pathLst>
                <a:path w="471" h="7161" extrusionOk="0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604435" y="2620209"/>
              <a:ext cx="4466" cy="980"/>
            </a:xfrm>
            <a:custGeom>
              <a:avLst/>
              <a:gdLst/>
              <a:ahLst/>
              <a:cxnLst/>
              <a:rect l="l" t="t" r="r" b="b"/>
              <a:pathLst>
                <a:path w="155" h="34" extrusionOk="0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600949" y="2691831"/>
              <a:ext cx="4782" cy="2218"/>
            </a:xfrm>
            <a:custGeom>
              <a:avLst/>
              <a:gdLst/>
              <a:ahLst/>
              <a:cxnLst/>
              <a:rect l="l" t="t" r="r" b="b"/>
              <a:pathLst>
                <a:path w="166" h="77" extrusionOk="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5593084" y="2793069"/>
              <a:ext cx="4120" cy="21175"/>
            </a:xfrm>
            <a:custGeom>
              <a:avLst/>
              <a:gdLst/>
              <a:ahLst/>
              <a:cxnLst/>
              <a:rect l="l" t="t" r="r" b="b"/>
              <a:pathLst>
                <a:path w="143" h="735" extrusionOk="0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5590577" y="2833778"/>
              <a:ext cx="7894" cy="22731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5987061" y="2844495"/>
              <a:ext cx="2535" cy="20513"/>
            </a:xfrm>
            <a:custGeom>
              <a:avLst/>
              <a:gdLst/>
              <a:ahLst/>
              <a:cxnLst/>
              <a:rect l="l" t="t" r="r" b="b"/>
              <a:pathLst>
                <a:path w="88" h="712" extrusionOk="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5534427" y="2912314"/>
              <a:ext cx="468422" cy="90867"/>
            </a:xfrm>
            <a:custGeom>
              <a:avLst/>
              <a:gdLst/>
              <a:ahLst/>
              <a:cxnLst/>
              <a:rect l="l" t="t" r="r" b="b"/>
              <a:pathLst>
                <a:path w="16259" h="3154" extrusionOk="0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5480466" y="2301311"/>
              <a:ext cx="629959" cy="699334"/>
            </a:xfrm>
            <a:custGeom>
              <a:avLst/>
              <a:gdLst/>
              <a:ahLst/>
              <a:cxnLst/>
              <a:rect l="l" t="t" r="r" b="b"/>
              <a:pathLst>
                <a:path w="21866" h="24274" extrusionOk="0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5607921" y="2751554"/>
              <a:ext cx="52377" cy="43129"/>
            </a:xfrm>
            <a:custGeom>
              <a:avLst/>
              <a:gdLst/>
              <a:ahLst/>
              <a:cxnLst/>
              <a:rect l="l" t="t" r="r" b="b"/>
              <a:pathLst>
                <a:path w="1818" h="149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5593084" y="2795028"/>
              <a:ext cx="3486" cy="12273"/>
            </a:xfrm>
            <a:custGeom>
              <a:avLst/>
              <a:gdLst/>
              <a:ahLst/>
              <a:cxnLst/>
              <a:rect l="l" t="t" r="r" b="b"/>
              <a:pathLst>
                <a:path w="121" h="426" extrusionOk="0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5596253" y="2806955"/>
              <a:ext cx="177585" cy="48602"/>
            </a:xfrm>
            <a:custGeom>
              <a:avLst/>
              <a:gdLst/>
              <a:ahLst/>
              <a:cxnLst/>
              <a:rect l="l" t="t" r="r" b="b"/>
              <a:pathLst>
                <a:path w="6164" h="1687" extrusionOk="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594640" y="2803498"/>
              <a:ext cx="1008" cy="2535"/>
            </a:xfrm>
            <a:custGeom>
              <a:avLst/>
              <a:gdLst/>
              <a:ahLst/>
              <a:cxnLst/>
              <a:rect l="l" t="t" r="r" b="b"/>
              <a:pathLst>
                <a:path w="35" h="88" extrusionOk="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970985" y="2769733"/>
              <a:ext cx="3486" cy="28407"/>
            </a:xfrm>
            <a:custGeom>
              <a:avLst/>
              <a:gdLst/>
              <a:ahLst/>
              <a:cxnLst/>
              <a:rect l="l" t="t" r="r" b="b"/>
              <a:pathLst>
                <a:path w="121" h="986" extrusionOk="0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5724313" y="2797823"/>
              <a:ext cx="246700" cy="82339"/>
            </a:xfrm>
            <a:custGeom>
              <a:avLst/>
              <a:gdLst/>
              <a:ahLst/>
              <a:cxnLst/>
              <a:rect l="l" t="t" r="r" b="b"/>
              <a:pathLst>
                <a:path w="8563" h="2858" extrusionOk="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988011" y="2830292"/>
              <a:ext cx="4437" cy="27139"/>
            </a:xfrm>
            <a:custGeom>
              <a:avLst/>
              <a:gdLst/>
              <a:ahLst/>
              <a:cxnLst/>
              <a:rect l="l" t="t" r="r" b="b"/>
              <a:pathLst>
                <a:path w="154" h="942" extrusionOk="0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5987666" y="2856797"/>
              <a:ext cx="663" cy="1613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5593084" y="2846396"/>
              <a:ext cx="29" cy="317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5605069" y="2520238"/>
              <a:ext cx="663" cy="34082"/>
            </a:xfrm>
            <a:custGeom>
              <a:avLst/>
              <a:gdLst/>
              <a:ahLst/>
              <a:cxnLst/>
              <a:rect l="l" t="t" r="r" b="b"/>
              <a:pathLst>
                <a:path w="23" h="1183" extrusionOk="0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5606970" y="2566277"/>
              <a:ext cx="3169" cy="20542"/>
            </a:xfrm>
            <a:custGeom>
              <a:avLst/>
              <a:gdLst/>
              <a:ahLst/>
              <a:cxnLst/>
              <a:rect l="l" t="t" r="r" b="b"/>
              <a:pathLst>
                <a:path w="110" h="713" extrusionOk="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5605069" y="2518020"/>
              <a:ext cx="663" cy="37885"/>
            </a:xfrm>
            <a:custGeom>
              <a:avLst/>
              <a:gdLst/>
              <a:ahLst/>
              <a:cxnLst/>
              <a:rect l="l" t="t" r="r" b="b"/>
              <a:pathLst>
                <a:path w="23" h="1315" extrusionOk="0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5618005" y="2318367"/>
              <a:ext cx="980" cy="1901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5629673" y="2403183"/>
              <a:ext cx="1585" cy="11092"/>
            </a:xfrm>
            <a:custGeom>
              <a:avLst/>
              <a:gdLst/>
              <a:ahLst/>
              <a:cxnLst/>
              <a:rect l="l" t="t" r="r" b="b"/>
              <a:pathLst>
                <a:path w="55" h="385" extrusionOk="0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5699998" y="2430005"/>
              <a:ext cx="15183" cy="1613"/>
            </a:xfrm>
            <a:custGeom>
              <a:avLst/>
              <a:gdLst/>
              <a:ahLst/>
              <a:cxnLst/>
              <a:rect l="l" t="t" r="r" b="b"/>
              <a:pathLst>
                <a:path w="527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5687379" y="2672903"/>
              <a:ext cx="19937" cy="11063"/>
            </a:xfrm>
            <a:custGeom>
              <a:avLst/>
              <a:gdLst/>
              <a:ahLst/>
              <a:cxnLst/>
              <a:rect l="l" t="t" r="r" b="b"/>
              <a:pathLst>
                <a:path w="692" h="384" extrusionOk="0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5554277" y="1825341"/>
              <a:ext cx="395273" cy="539438"/>
            </a:xfrm>
            <a:custGeom>
              <a:avLst/>
              <a:gdLst/>
              <a:ahLst/>
              <a:cxnLst/>
              <a:rect l="l" t="t" r="r" b="b"/>
              <a:pathLst>
                <a:path w="13720" h="18724" extrusionOk="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5615786" y="1825312"/>
              <a:ext cx="289598" cy="154940"/>
            </a:xfrm>
            <a:custGeom>
              <a:avLst/>
              <a:gdLst/>
              <a:ahLst/>
              <a:cxnLst/>
              <a:rect l="l" t="t" r="r" b="b"/>
              <a:pathLst>
                <a:path w="10052" h="5378" extrusionOk="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5583922" y="1825312"/>
              <a:ext cx="363409" cy="329990"/>
            </a:xfrm>
            <a:custGeom>
              <a:avLst/>
              <a:gdLst/>
              <a:ahLst/>
              <a:cxnLst/>
              <a:rect l="l" t="t" r="r" b="b"/>
              <a:pathLst>
                <a:path w="12614" h="11454" extrusionOk="0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5705673" y="2303846"/>
              <a:ext cx="92134" cy="60904"/>
            </a:xfrm>
            <a:custGeom>
              <a:avLst/>
              <a:gdLst/>
              <a:ahLst/>
              <a:cxnLst/>
              <a:rect l="l" t="t" r="r" b="b"/>
              <a:pathLst>
                <a:path w="3198" h="2114" extrusionOk="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5615469" y="2022142"/>
              <a:ext cx="290549" cy="230019"/>
            </a:xfrm>
            <a:custGeom>
              <a:avLst/>
              <a:gdLst/>
              <a:ahLst/>
              <a:cxnLst/>
              <a:rect l="l" t="t" r="r" b="b"/>
              <a:pathLst>
                <a:path w="10085" h="7984" extrusionOk="0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5581099" y="2031304"/>
              <a:ext cx="9162" cy="17689"/>
            </a:xfrm>
            <a:custGeom>
              <a:avLst/>
              <a:gdLst/>
              <a:ahLst/>
              <a:cxnLst/>
              <a:rect l="l" t="t" r="r" b="b"/>
              <a:pathLst>
                <a:path w="318" h="614" extrusionOk="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5590577" y="2031304"/>
              <a:ext cx="24921" cy="67531"/>
            </a:xfrm>
            <a:custGeom>
              <a:avLst/>
              <a:gdLst/>
              <a:ahLst/>
              <a:cxnLst/>
              <a:rect l="l" t="t" r="r" b="b"/>
              <a:pathLst>
                <a:path w="865" h="2344" extrusionOk="0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5911665" y="2015228"/>
              <a:ext cx="18957" cy="62460"/>
            </a:xfrm>
            <a:custGeom>
              <a:avLst/>
              <a:gdLst/>
              <a:ahLst/>
              <a:cxnLst/>
              <a:rect l="l" t="t" r="r" b="b"/>
              <a:pathLst>
                <a:path w="658" h="2168" extrusionOk="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5746699" y="1999152"/>
              <a:ext cx="19908" cy="63411"/>
            </a:xfrm>
            <a:custGeom>
              <a:avLst/>
              <a:gdLst/>
              <a:ahLst/>
              <a:cxnLst/>
              <a:rect l="l" t="t" r="r" b="b"/>
              <a:pathLst>
                <a:path w="691" h="2201" extrusionOk="0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5733504" y="2080915"/>
              <a:ext cx="12907" cy="42840"/>
            </a:xfrm>
            <a:custGeom>
              <a:avLst/>
              <a:gdLst/>
              <a:ahLst/>
              <a:cxnLst/>
              <a:rect l="l" t="t" r="r" b="b"/>
              <a:pathLst>
                <a:path w="448" h="1487" extrusionOk="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5800631" y="2073971"/>
              <a:ext cx="18640" cy="81331"/>
            </a:xfrm>
            <a:custGeom>
              <a:avLst/>
              <a:gdLst/>
              <a:ahLst/>
              <a:cxnLst/>
              <a:rect l="l" t="t" r="r" b="b"/>
              <a:pathLst>
                <a:path w="647" h="282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5745431" y="2108976"/>
              <a:ext cx="55863" cy="22040"/>
            </a:xfrm>
            <a:custGeom>
              <a:avLst/>
              <a:gdLst/>
              <a:ahLst/>
              <a:cxnLst/>
              <a:rect l="l" t="t" r="r" b="b"/>
              <a:pathLst>
                <a:path w="1939" h="765" extrusionOk="0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5800631" y="2110157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5644481" y="1945853"/>
              <a:ext cx="65024" cy="46038"/>
            </a:xfrm>
            <a:custGeom>
              <a:avLst/>
              <a:gdLst/>
              <a:ahLst/>
              <a:cxnLst/>
              <a:rect l="l" t="t" r="r" b="b"/>
              <a:pathLst>
                <a:path w="2257" h="1598" extrusionOk="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5809476" y="1941906"/>
              <a:ext cx="66897" cy="38980"/>
            </a:xfrm>
            <a:custGeom>
              <a:avLst/>
              <a:gdLst/>
              <a:ahLst/>
              <a:cxnLst/>
              <a:rect l="l" t="t" r="r" b="b"/>
              <a:pathLst>
                <a:path w="2322" h="1353" extrusionOk="0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5681703" y="2013960"/>
              <a:ext cx="19101" cy="33160"/>
            </a:xfrm>
            <a:custGeom>
              <a:avLst/>
              <a:gdLst/>
              <a:ahLst/>
              <a:cxnLst/>
              <a:rect l="l" t="t" r="r" b="b"/>
              <a:pathLst>
                <a:path w="663" h="1151" extrusionOk="0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826503" y="2007853"/>
              <a:ext cx="19072" cy="32959"/>
            </a:xfrm>
            <a:custGeom>
              <a:avLst/>
              <a:gdLst/>
              <a:ahLst/>
              <a:cxnLst/>
              <a:rect l="l" t="t" r="r" b="b"/>
              <a:pathLst>
                <a:path w="662" h="1144" extrusionOk="0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564072" y="1732314"/>
              <a:ext cx="422067" cy="327426"/>
            </a:xfrm>
            <a:custGeom>
              <a:avLst/>
              <a:gdLst/>
              <a:ahLst/>
              <a:cxnLst/>
              <a:rect l="l" t="t" r="r" b="b"/>
              <a:pathLst>
                <a:path w="14650" h="11365" extrusionOk="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5309824" y="2509175"/>
              <a:ext cx="394956" cy="662428"/>
            </a:xfrm>
            <a:custGeom>
              <a:avLst/>
              <a:gdLst/>
              <a:ahLst/>
              <a:cxnLst/>
              <a:rect l="l" t="t" r="r" b="b"/>
              <a:pathLst>
                <a:path w="13709" h="22993" extrusionOk="0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5443272" y="2509233"/>
              <a:ext cx="49207" cy="60530"/>
            </a:xfrm>
            <a:custGeom>
              <a:avLst/>
              <a:gdLst/>
              <a:ahLst/>
              <a:cxnLst/>
              <a:rect l="l" t="t" r="r" b="b"/>
              <a:pathLst>
                <a:path w="1708" h="2101" extrusionOk="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5580465" y="3013869"/>
              <a:ext cx="6338" cy="62806"/>
            </a:xfrm>
            <a:custGeom>
              <a:avLst/>
              <a:gdLst/>
              <a:ahLst/>
              <a:cxnLst/>
              <a:rect l="l" t="t" r="r" b="b"/>
              <a:pathLst>
                <a:path w="220" h="2180" extrusionOk="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5585507" y="3064027"/>
              <a:ext cx="11697" cy="60904"/>
            </a:xfrm>
            <a:custGeom>
              <a:avLst/>
              <a:gdLst/>
              <a:ahLst/>
              <a:cxnLst/>
              <a:rect l="l" t="t" r="r" b="b"/>
              <a:pathLst>
                <a:path w="406" h="2114" extrusionOk="0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5492451" y="2569734"/>
              <a:ext cx="25900" cy="18957"/>
            </a:xfrm>
            <a:custGeom>
              <a:avLst/>
              <a:gdLst/>
              <a:ahLst/>
              <a:cxnLst/>
              <a:rect l="l" t="t" r="r" b="b"/>
              <a:pathLst>
                <a:path w="899" h="658" extrusionOk="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5310141" y="2509175"/>
              <a:ext cx="300632" cy="629009"/>
            </a:xfrm>
            <a:custGeom>
              <a:avLst/>
              <a:gdLst/>
              <a:ahLst/>
              <a:cxnLst/>
              <a:rect l="l" t="t" r="r" b="b"/>
              <a:pathLst>
                <a:path w="10435" h="21833" extrusionOk="0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5435666" y="2671318"/>
              <a:ext cx="86805" cy="100316"/>
            </a:xfrm>
            <a:custGeom>
              <a:avLst/>
              <a:gdLst/>
              <a:ahLst/>
              <a:cxnLst/>
              <a:rect l="l" t="t" r="r" b="b"/>
              <a:pathLst>
                <a:path w="3013" h="3482" extrusionOk="0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5363756" y="2650200"/>
              <a:ext cx="72284" cy="21147"/>
            </a:xfrm>
            <a:custGeom>
              <a:avLst/>
              <a:gdLst/>
              <a:ahLst/>
              <a:cxnLst/>
              <a:rect l="l" t="t" r="r" b="b"/>
              <a:pathLst>
                <a:path w="2509" h="734" extrusionOk="0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5686457" y="3081371"/>
              <a:ext cx="1296" cy="15788"/>
            </a:xfrm>
            <a:custGeom>
              <a:avLst/>
              <a:gdLst/>
              <a:ahLst/>
              <a:cxnLst/>
              <a:rect l="l" t="t" r="r" b="b"/>
              <a:pathLst>
                <a:path w="45" h="548" extrusionOk="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5679197" y="3005658"/>
              <a:ext cx="7289" cy="77326"/>
            </a:xfrm>
            <a:custGeom>
              <a:avLst/>
              <a:gdLst/>
              <a:ahLst/>
              <a:cxnLst/>
              <a:rect l="l" t="t" r="r" b="b"/>
              <a:pathLst>
                <a:path w="253" h="2684" extrusionOk="0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5698125" y="2106325"/>
              <a:ext cx="34399" cy="37338"/>
            </a:xfrm>
            <a:custGeom>
              <a:avLst/>
              <a:gdLst/>
              <a:ahLst/>
              <a:cxnLst/>
              <a:rect l="l" t="t" r="r" b="b"/>
              <a:pathLst>
                <a:path w="1194" h="1296" extrusionOk="0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726820" y="2149021"/>
              <a:ext cx="40420" cy="41227"/>
            </a:xfrm>
            <a:custGeom>
              <a:avLst/>
              <a:gdLst/>
              <a:ahLst/>
              <a:cxnLst/>
              <a:rect l="l" t="t" r="r" b="b"/>
              <a:pathLst>
                <a:path w="1403" h="1431" extrusionOk="0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5745114" y="2131563"/>
              <a:ext cx="36934" cy="36560"/>
            </a:xfrm>
            <a:custGeom>
              <a:avLst/>
              <a:gdLst/>
              <a:ahLst/>
              <a:cxnLst/>
              <a:rect l="l" t="t" r="r" b="b"/>
              <a:pathLst>
                <a:path w="1282" h="1269" extrusionOk="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5714835" y="2118483"/>
              <a:ext cx="42610" cy="51541"/>
            </a:xfrm>
            <a:custGeom>
              <a:avLst/>
              <a:gdLst/>
              <a:ahLst/>
              <a:cxnLst/>
              <a:rect l="l" t="t" r="r" b="b"/>
              <a:pathLst>
                <a:path w="1479" h="1789" extrusionOk="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5751107" y="2168555"/>
              <a:ext cx="35696" cy="33564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6009763" y="2559334"/>
              <a:ext cx="115470" cy="147911"/>
            </a:xfrm>
            <a:custGeom>
              <a:avLst/>
              <a:gdLst/>
              <a:ahLst/>
              <a:cxnLst/>
              <a:rect l="l" t="t" r="r" b="b"/>
              <a:pathLst>
                <a:path w="4008" h="5134" extrusionOk="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6062456" y="2559334"/>
              <a:ext cx="61855" cy="147968"/>
            </a:xfrm>
            <a:custGeom>
              <a:avLst/>
              <a:gdLst/>
              <a:ahLst/>
              <a:cxnLst/>
              <a:rect l="l" t="t" r="r" b="b"/>
              <a:pathLst>
                <a:path w="2147" h="5136" extrusionOk="0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625265" y="2054726"/>
              <a:ext cx="488301" cy="651970"/>
            </a:xfrm>
            <a:custGeom>
              <a:avLst/>
              <a:gdLst/>
              <a:ahLst/>
              <a:cxnLst/>
              <a:rect l="l" t="t" r="r" b="b"/>
              <a:pathLst>
                <a:path w="16949" h="22630" extrusionOk="0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771303" y="2109840"/>
              <a:ext cx="4437" cy="59666"/>
            </a:xfrm>
            <a:custGeom>
              <a:avLst/>
              <a:gdLst/>
              <a:ahLst/>
              <a:cxnLst/>
              <a:rect l="l" t="t" r="r" b="b"/>
              <a:pathLst>
                <a:path w="154" h="2071" extrusionOk="0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5772541" y="2146429"/>
              <a:ext cx="3198" cy="21175"/>
            </a:xfrm>
            <a:custGeom>
              <a:avLst/>
              <a:gdLst/>
              <a:ahLst/>
              <a:cxnLst/>
              <a:rect l="l" t="t" r="r" b="b"/>
              <a:pathLst>
                <a:path w="111" h="735" extrusionOk="0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5773175" y="2168843"/>
              <a:ext cx="2564" cy="18323"/>
            </a:xfrm>
            <a:custGeom>
              <a:avLst/>
              <a:gdLst/>
              <a:ahLst/>
              <a:cxnLst/>
              <a:rect l="l" t="t" r="r" b="b"/>
              <a:pathLst>
                <a:path w="89" h="636" extrusionOk="0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5670986" y="2167892"/>
              <a:ext cx="42639" cy="33448"/>
            </a:xfrm>
            <a:custGeom>
              <a:avLst/>
              <a:gdLst/>
              <a:ahLst/>
              <a:cxnLst/>
              <a:rect l="l" t="t" r="r" b="b"/>
              <a:pathLst>
                <a:path w="1480" h="1161" extrusionOk="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6100601" y="2665009"/>
              <a:ext cx="11956" cy="38202"/>
            </a:xfrm>
            <a:custGeom>
              <a:avLst/>
              <a:gdLst/>
              <a:ahLst/>
              <a:cxnLst/>
              <a:rect l="l" t="t" r="r" b="b"/>
              <a:pathLst>
                <a:path w="415" h="1326" extrusionOk="0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5629039" y="2054669"/>
              <a:ext cx="483576" cy="651999"/>
            </a:xfrm>
            <a:custGeom>
              <a:avLst/>
              <a:gdLst/>
              <a:ahLst/>
              <a:cxnLst/>
              <a:rect l="l" t="t" r="r" b="b"/>
              <a:pathLst>
                <a:path w="16785" h="22631" extrusionOk="0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6552630" y="3807498"/>
              <a:ext cx="215787" cy="149236"/>
            </a:xfrm>
            <a:custGeom>
              <a:avLst/>
              <a:gdLst/>
              <a:ahLst/>
              <a:cxnLst/>
              <a:rect l="l" t="t" r="r" b="b"/>
              <a:pathLst>
                <a:path w="7490" h="5180" extrusionOk="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6536525" y="3910033"/>
              <a:ext cx="232526" cy="45750"/>
            </a:xfrm>
            <a:custGeom>
              <a:avLst/>
              <a:gdLst/>
              <a:ahLst/>
              <a:cxnLst/>
              <a:rect l="l" t="t" r="r" b="b"/>
              <a:pathLst>
                <a:path w="8071" h="1588" extrusionOk="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6835256" y="3809083"/>
              <a:ext cx="215787" cy="148890"/>
            </a:xfrm>
            <a:custGeom>
              <a:avLst/>
              <a:gdLst/>
              <a:ahLst/>
              <a:cxnLst/>
              <a:rect l="l" t="t" r="r" b="b"/>
              <a:pathLst>
                <a:path w="7490" h="5168" extrusionOk="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6819151" y="3911300"/>
              <a:ext cx="232814" cy="45750"/>
            </a:xfrm>
            <a:custGeom>
              <a:avLst/>
              <a:gdLst/>
              <a:ahLst/>
              <a:cxnLst/>
              <a:rect l="l" t="t" r="r" b="b"/>
              <a:pathLst>
                <a:path w="8081" h="1588" extrusionOk="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6525174" y="2815743"/>
              <a:ext cx="597779" cy="359722"/>
            </a:xfrm>
            <a:custGeom>
              <a:avLst/>
              <a:gdLst/>
              <a:ahLst/>
              <a:cxnLst/>
              <a:rect l="l" t="t" r="r" b="b"/>
              <a:pathLst>
                <a:path w="20749" h="12486" extrusionOk="0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6573431" y="2826201"/>
              <a:ext cx="21492" cy="49870"/>
            </a:xfrm>
            <a:custGeom>
              <a:avLst/>
              <a:gdLst/>
              <a:ahLst/>
              <a:cxnLst/>
              <a:rect l="l" t="t" r="r" b="b"/>
              <a:pathLst>
                <a:path w="746" h="1731" extrusionOk="0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6560207" y="2930925"/>
              <a:ext cx="951" cy="95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6567121" y="2902201"/>
              <a:ext cx="1930" cy="98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7015981" y="2848903"/>
              <a:ext cx="80466" cy="139469"/>
            </a:xfrm>
            <a:custGeom>
              <a:avLst/>
              <a:gdLst/>
              <a:ahLst/>
              <a:cxnLst/>
              <a:rect l="l" t="t" r="r" b="b"/>
              <a:pathLst>
                <a:path w="2793" h="4841" extrusionOk="0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6537159" y="3002201"/>
              <a:ext cx="2881" cy="8873"/>
            </a:xfrm>
            <a:custGeom>
              <a:avLst/>
              <a:gdLst/>
              <a:ahLst/>
              <a:cxnLst/>
              <a:rect l="l" t="t" r="r" b="b"/>
              <a:pathLst>
                <a:path w="100" h="308" extrusionOk="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6537793" y="2844178"/>
              <a:ext cx="559605" cy="177614"/>
            </a:xfrm>
            <a:custGeom>
              <a:avLst/>
              <a:gdLst/>
              <a:ahLst/>
              <a:cxnLst/>
              <a:rect l="l" t="t" r="r" b="b"/>
              <a:pathLst>
                <a:path w="19424" h="6165" extrusionOk="0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6574381" y="2848903"/>
              <a:ext cx="8240" cy="26851"/>
            </a:xfrm>
            <a:custGeom>
              <a:avLst/>
              <a:gdLst/>
              <a:ahLst/>
              <a:cxnLst/>
              <a:rect l="l" t="t" r="r" b="b"/>
              <a:pathLst>
                <a:path w="286" h="932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6571212" y="2875725"/>
              <a:ext cx="3832" cy="12331"/>
            </a:xfrm>
            <a:custGeom>
              <a:avLst/>
              <a:gdLst/>
              <a:ahLst/>
              <a:cxnLst/>
              <a:rect l="l" t="t" r="r" b="b"/>
              <a:pathLst>
                <a:path w="133" h="428" extrusionOk="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6572480" y="2845129"/>
              <a:ext cx="453613" cy="176663"/>
            </a:xfrm>
            <a:custGeom>
              <a:avLst/>
              <a:gdLst/>
              <a:ahLst/>
              <a:cxnLst/>
              <a:rect l="l" t="t" r="r" b="b"/>
              <a:pathLst>
                <a:path w="15745" h="6132" extrusionOk="0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6859226" y="2912314"/>
              <a:ext cx="257705" cy="933185"/>
            </a:xfrm>
            <a:custGeom>
              <a:avLst/>
              <a:gdLst/>
              <a:ahLst/>
              <a:cxnLst/>
              <a:rect l="l" t="t" r="r" b="b"/>
              <a:pathLst>
                <a:path w="8945" h="32391" extrusionOk="0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6920418" y="2916088"/>
              <a:ext cx="41342" cy="22443"/>
            </a:xfrm>
            <a:custGeom>
              <a:avLst/>
              <a:gdLst/>
              <a:ahLst/>
              <a:cxnLst/>
              <a:rect l="l" t="t" r="r" b="b"/>
              <a:pathLst>
                <a:path w="1435" h="779" extrusionOk="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7092011" y="2984857"/>
              <a:ext cx="11380" cy="36934"/>
            </a:xfrm>
            <a:custGeom>
              <a:avLst/>
              <a:gdLst/>
              <a:ahLst/>
              <a:cxnLst/>
              <a:rect l="l" t="t" r="r" b="b"/>
              <a:pathLst>
                <a:path w="395" h="1282" extrusionOk="0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7083166" y="2964028"/>
              <a:ext cx="15817" cy="34716"/>
            </a:xfrm>
            <a:custGeom>
              <a:avLst/>
              <a:gdLst/>
              <a:ahLst/>
              <a:cxnLst/>
              <a:rect l="l" t="t" r="r" b="b"/>
              <a:pathLst>
                <a:path w="549" h="1205" extrusionOk="0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6914743" y="2916405"/>
              <a:ext cx="188648" cy="105387"/>
            </a:xfrm>
            <a:custGeom>
              <a:avLst/>
              <a:gdLst/>
              <a:ahLst/>
              <a:cxnLst/>
              <a:rect l="l" t="t" r="r" b="b"/>
              <a:pathLst>
                <a:path w="6548" h="3658" extrusionOk="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524857" y="2923780"/>
              <a:ext cx="261508" cy="946610"/>
            </a:xfrm>
            <a:custGeom>
              <a:avLst/>
              <a:gdLst/>
              <a:ahLst/>
              <a:cxnLst/>
              <a:rect l="l" t="t" r="r" b="b"/>
              <a:pathLst>
                <a:path w="9077" h="32857" extrusionOk="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6675937" y="2920208"/>
              <a:ext cx="9190" cy="6626"/>
            </a:xfrm>
            <a:custGeom>
              <a:avLst/>
              <a:gdLst/>
              <a:ahLst/>
              <a:cxnLst/>
              <a:rect l="l" t="t" r="r" b="b"/>
              <a:pathLst>
                <a:path w="319" h="230" extrusionOk="0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681007" y="2926171"/>
              <a:ext cx="87698" cy="95620"/>
            </a:xfrm>
            <a:custGeom>
              <a:avLst/>
              <a:gdLst/>
              <a:ahLst/>
              <a:cxnLst/>
              <a:rect l="l" t="t" r="r" b="b"/>
              <a:pathLst>
                <a:path w="3044" h="3319" extrusionOk="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6332752" y="1855592"/>
              <a:ext cx="587061" cy="587119"/>
            </a:xfrm>
            <a:custGeom>
              <a:avLst/>
              <a:gdLst/>
              <a:ahLst/>
              <a:cxnLst/>
              <a:rect l="l" t="t" r="r" b="b"/>
              <a:pathLst>
                <a:path w="20377" h="20379" extrusionOk="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334336" y="1857205"/>
              <a:ext cx="300632" cy="585218"/>
            </a:xfrm>
            <a:custGeom>
              <a:avLst/>
              <a:gdLst/>
              <a:ahLst/>
              <a:cxnLst/>
              <a:rect l="l" t="t" r="r" b="b"/>
              <a:pathLst>
                <a:path w="10435" h="20313" extrusionOk="0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6451363" y="2488374"/>
              <a:ext cx="141976" cy="224920"/>
            </a:xfrm>
            <a:custGeom>
              <a:avLst/>
              <a:gdLst/>
              <a:ahLst/>
              <a:cxnLst/>
              <a:rect l="l" t="t" r="r" b="b"/>
              <a:pathLst>
                <a:path w="4928" h="7807" extrusionOk="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6533068" y="2616435"/>
              <a:ext cx="29040" cy="57418"/>
            </a:xfrm>
            <a:custGeom>
              <a:avLst/>
              <a:gdLst/>
              <a:ahLst/>
              <a:cxnLst/>
              <a:rect l="l" t="t" r="r" b="b"/>
              <a:pathLst>
                <a:path w="1008" h="1993" extrusionOk="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6459890" y="2540088"/>
              <a:ext cx="119273" cy="134399"/>
            </a:xfrm>
            <a:custGeom>
              <a:avLst/>
              <a:gdLst/>
              <a:ahLst/>
              <a:cxnLst/>
              <a:rect l="l" t="t" r="r" b="b"/>
              <a:pathLst>
                <a:path w="4140" h="4665" extrusionOk="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917249" y="2395635"/>
              <a:ext cx="170670" cy="227138"/>
            </a:xfrm>
            <a:custGeom>
              <a:avLst/>
              <a:gdLst/>
              <a:ahLst/>
              <a:cxnLst/>
              <a:rect l="l" t="t" r="r" b="b"/>
              <a:pathLst>
                <a:path w="5924" h="7884" extrusionOk="0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481325" y="2247062"/>
              <a:ext cx="547304" cy="676632"/>
            </a:xfrm>
            <a:custGeom>
              <a:avLst/>
              <a:gdLst/>
              <a:ahLst/>
              <a:cxnLst/>
              <a:rect l="l" t="t" r="r" b="b"/>
              <a:pathLst>
                <a:path w="18997" h="23486" extrusionOk="0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598351" y="2273855"/>
              <a:ext cx="82368" cy="32843"/>
            </a:xfrm>
            <a:custGeom>
              <a:avLst/>
              <a:gdLst/>
              <a:ahLst/>
              <a:cxnLst/>
              <a:rect l="l" t="t" r="r" b="b"/>
              <a:pathLst>
                <a:path w="2859" h="1140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908433" y="2442941"/>
              <a:ext cx="25554" cy="50504"/>
            </a:xfrm>
            <a:custGeom>
              <a:avLst/>
              <a:gdLst/>
              <a:ahLst/>
              <a:cxnLst/>
              <a:rect l="l" t="t" r="r" b="b"/>
              <a:pathLst>
                <a:path w="887" h="1753" extrusionOk="0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608147" y="2498775"/>
              <a:ext cx="3169" cy="18640"/>
            </a:xfrm>
            <a:custGeom>
              <a:avLst/>
              <a:gdLst/>
              <a:ahLst/>
              <a:cxnLst/>
              <a:rect l="l" t="t" r="r" b="b"/>
              <a:pathLst>
                <a:path w="110" h="647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908116" y="2506179"/>
              <a:ext cx="3486" cy="64851"/>
            </a:xfrm>
            <a:custGeom>
              <a:avLst/>
              <a:gdLst/>
              <a:ahLst/>
              <a:cxnLst/>
              <a:rect l="l" t="t" r="r" b="b"/>
              <a:pathLst>
                <a:path w="121" h="2251" extrusionOk="0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6608435" y="2515485"/>
              <a:ext cx="6338" cy="65341"/>
            </a:xfrm>
            <a:custGeom>
              <a:avLst/>
              <a:gdLst/>
              <a:ahLst/>
              <a:cxnLst/>
              <a:rect l="l" t="t" r="r" b="b"/>
              <a:pathLst>
                <a:path w="220" h="2268" extrusionOk="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6905581" y="2571347"/>
              <a:ext cx="11697" cy="90867"/>
            </a:xfrm>
            <a:custGeom>
              <a:avLst/>
              <a:gdLst/>
              <a:ahLst/>
              <a:cxnLst/>
              <a:rect l="l" t="t" r="r" b="b"/>
              <a:pathLst>
                <a:path w="406" h="3154" extrusionOk="0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7015664" y="284858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7015664" y="2848586"/>
              <a:ext cx="1930" cy="663"/>
            </a:xfrm>
            <a:custGeom>
              <a:avLst/>
              <a:gdLst/>
              <a:ahLst/>
              <a:cxnLst/>
              <a:rect l="l" t="t" r="r" b="b"/>
              <a:pathLst>
                <a:path w="67" h="23" extrusionOk="0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7015347" y="2848586"/>
              <a:ext cx="663" cy="346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628342" y="2847030"/>
              <a:ext cx="387034" cy="77297"/>
            </a:xfrm>
            <a:custGeom>
              <a:avLst/>
              <a:gdLst/>
              <a:ahLst/>
              <a:cxnLst/>
              <a:rect l="l" t="t" r="r" b="b"/>
              <a:pathLst>
                <a:path w="13434" h="2683" extrusionOk="0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523272" y="2247379"/>
              <a:ext cx="494005" cy="676315"/>
            </a:xfrm>
            <a:custGeom>
              <a:avLst/>
              <a:gdLst/>
              <a:ahLst/>
              <a:cxnLst/>
              <a:rect l="l" t="t" r="r" b="b"/>
              <a:pathLst>
                <a:path w="17147" h="23475" extrusionOk="0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611316" y="2517415"/>
              <a:ext cx="13253" cy="43532"/>
            </a:xfrm>
            <a:custGeom>
              <a:avLst/>
              <a:gdLst/>
              <a:ahLst/>
              <a:cxnLst/>
              <a:rect l="l" t="t" r="r" b="b"/>
              <a:pathLst>
                <a:path w="460" h="1511" extrusionOk="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624540" y="2560284"/>
              <a:ext cx="3198" cy="9478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6610336" y="2513583"/>
              <a:ext cx="1296" cy="5704"/>
            </a:xfrm>
            <a:custGeom>
              <a:avLst/>
              <a:gdLst/>
              <a:ahLst/>
              <a:cxnLst/>
              <a:rect l="l" t="t" r="r" b="b"/>
              <a:pathLst>
                <a:path w="45" h="198" extrusionOk="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6586683" y="2402261"/>
              <a:ext cx="23999" cy="113252"/>
            </a:xfrm>
            <a:custGeom>
              <a:avLst/>
              <a:gdLst/>
              <a:ahLst/>
              <a:cxnLst/>
              <a:rect l="l" t="t" r="r" b="b"/>
              <a:pathLst>
                <a:path w="833" h="3931" extrusionOk="0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6911574" y="2454004"/>
              <a:ext cx="663" cy="45433"/>
            </a:xfrm>
            <a:custGeom>
              <a:avLst/>
              <a:gdLst/>
              <a:ahLst/>
              <a:cxnLst/>
              <a:rect l="l" t="t" r="r" b="b"/>
              <a:pathLst>
                <a:path w="23" h="1577" extrusionOk="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6911574" y="2495923"/>
              <a:ext cx="29" cy="3515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6911574" y="2453658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6592993" y="2308888"/>
              <a:ext cx="9162" cy="79199"/>
            </a:xfrm>
            <a:custGeom>
              <a:avLst/>
              <a:gdLst/>
              <a:ahLst/>
              <a:cxnLst/>
              <a:rect l="l" t="t" r="r" b="b"/>
              <a:pathLst>
                <a:path w="318" h="2749" extrusionOk="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6540357" y="2466911"/>
              <a:ext cx="3457" cy="980"/>
            </a:xfrm>
            <a:custGeom>
              <a:avLst/>
              <a:gdLst/>
              <a:ahLst/>
              <a:cxnLst/>
              <a:rect l="l" t="t" r="r" b="b"/>
              <a:pathLst>
                <a:path w="120" h="34" extrusionOk="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6637475" y="2625251"/>
              <a:ext cx="3803" cy="18035"/>
            </a:xfrm>
            <a:custGeom>
              <a:avLst/>
              <a:gdLst/>
              <a:ahLst/>
              <a:cxnLst/>
              <a:rect l="l" t="t" r="r" b="b"/>
              <a:pathLst>
                <a:path w="132" h="626" extrusionOk="0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6638080" y="2623724"/>
              <a:ext cx="22760" cy="38144"/>
            </a:xfrm>
            <a:custGeom>
              <a:avLst/>
              <a:gdLst/>
              <a:ahLst/>
              <a:cxnLst/>
              <a:rect l="l" t="t" r="r" b="b"/>
              <a:pathLst>
                <a:path w="790" h="13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6908116" y="2556193"/>
              <a:ext cx="4120" cy="15154"/>
            </a:xfrm>
            <a:custGeom>
              <a:avLst/>
              <a:gdLst/>
              <a:ahLst/>
              <a:cxnLst/>
              <a:rect l="l" t="t" r="r" b="b"/>
              <a:pathLst>
                <a:path w="143" h="52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6752110" y="2642940"/>
              <a:ext cx="28925" cy="1613"/>
            </a:xfrm>
            <a:custGeom>
              <a:avLst/>
              <a:gdLst/>
              <a:ahLst/>
              <a:cxnLst/>
              <a:rect l="l" t="t" r="r" b="b"/>
              <a:pathLst>
                <a:path w="1004" h="56" extrusionOk="0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6908116" y="2570713"/>
              <a:ext cx="0" cy="634"/>
            </a:xfrm>
            <a:custGeom>
              <a:avLst/>
              <a:gdLst/>
              <a:ahLst/>
              <a:cxnLst/>
              <a:rect l="l" t="t" r="r" b="b"/>
              <a:pathLst>
                <a:path h="22" extrusionOk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6912524" y="2617386"/>
              <a:ext cx="5704" cy="34082"/>
            </a:xfrm>
            <a:custGeom>
              <a:avLst/>
              <a:gdLst/>
              <a:ahLst/>
              <a:cxnLst/>
              <a:rect l="l" t="t" r="r" b="b"/>
              <a:pathLst>
                <a:path w="198" h="1183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6805610" y="2729341"/>
              <a:ext cx="5704" cy="2247"/>
            </a:xfrm>
            <a:custGeom>
              <a:avLst/>
              <a:gdLst/>
              <a:ahLst/>
              <a:cxnLst/>
              <a:rect l="l" t="t" r="r" b="b"/>
              <a:pathLst>
                <a:path w="198" h="7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6912207" y="2649855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6627363" y="2667861"/>
              <a:ext cx="1296" cy="1296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6628631" y="2669128"/>
              <a:ext cx="36618" cy="46384"/>
            </a:xfrm>
            <a:custGeom>
              <a:avLst/>
              <a:gdLst/>
              <a:ahLst/>
              <a:cxnLst/>
              <a:rect l="l" t="t" r="r" b="b"/>
              <a:pathLst>
                <a:path w="1271" h="1610" extrusionOk="0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6617913" y="2748270"/>
              <a:ext cx="29" cy="2564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6617913" y="2750805"/>
              <a:ext cx="32815" cy="51138"/>
            </a:xfrm>
            <a:custGeom>
              <a:avLst/>
              <a:gdLst/>
              <a:ahLst/>
              <a:cxnLst/>
              <a:rect l="l" t="t" r="r" b="b"/>
              <a:pathLst>
                <a:path w="1139" h="17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6946578" y="2718624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6946578" y="27214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6613476" y="2837869"/>
              <a:ext cx="21175" cy="3803"/>
            </a:xfrm>
            <a:custGeom>
              <a:avLst/>
              <a:gdLst/>
              <a:ahLst/>
              <a:cxnLst/>
              <a:rect l="l" t="t" r="r" b="b"/>
              <a:pathLst>
                <a:path w="735" h="132" extrusionOk="0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6641883" y="2726201"/>
              <a:ext cx="29991" cy="22731"/>
            </a:xfrm>
            <a:custGeom>
              <a:avLst/>
              <a:gdLst/>
              <a:ahLst/>
              <a:cxnLst/>
              <a:rect l="l" t="t" r="r" b="b"/>
              <a:pathLst>
                <a:path w="1041" h="789" extrusionOk="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6623589" y="2465989"/>
              <a:ext cx="39758" cy="45433"/>
            </a:xfrm>
            <a:custGeom>
              <a:avLst/>
              <a:gdLst/>
              <a:ahLst/>
              <a:cxnLst/>
              <a:rect l="l" t="t" r="r" b="b"/>
              <a:pathLst>
                <a:path w="1380" h="1577" extrusionOk="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6752283" y="2348646"/>
              <a:ext cx="97810" cy="95908"/>
            </a:xfrm>
            <a:custGeom>
              <a:avLst/>
              <a:gdLst/>
              <a:ahLst/>
              <a:cxnLst/>
              <a:rect l="l" t="t" r="r" b="b"/>
              <a:pathLst>
                <a:path w="3395" h="3329" extrusionOk="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6467122" y="1867836"/>
              <a:ext cx="353009" cy="470381"/>
            </a:xfrm>
            <a:custGeom>
              <a:avLst/>
              <a:gdLst/>
              <a:ahLst/>
              <a:cxnLst/>
              <a:rect l="l" t="t" r="r" b="b"/>
              <a:pathLst>
                <a:path w="12253" h="16327" extrusionOk="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6679423" y="2054669"/>
              <a:ext cx="123048" cy="197464"/>
            </a:xfrm>
            <a:custGeom>
              <a:avLst/>
              <a:gdLst/>
              <a:ahLst/>
              <a:cxnLst/>
              <a:rect l="l" t="t" r="r" b="b"/>
              <a:pathLst>
                <a:path w="4271" h="6854" extrusionOk="0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6674381" y="2305402"/>
              <a:ext cx="7606" cy="5071"/>
            </a:xfrm>
            <a:custGeom>
              <a:avLst/>
              <a:gdLst/>
              <a:ahLst/>
              <a:cxnLst/>
              <a:rect l="l" t="t" r="r" b="b"/>
              <a:pathLst>
                <a:path w="264" h="176" extrusionOk="0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6488268" y="1878006"/>
              <a:ext cx="324285" cy="437221"/>
            </a:xfrm>
            <a:custGeom>
              <a:avLst/>
              <a:gdLst/>
              <a:ahLst/>
              <a:cxnLst/>
              <a:rect l="l" t="t" r="r" b="b"/>
              <a:pathLst>
                <a:path w="11256" h="15176" extrusionOk="0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6652600" y="2227183"/>
              <a:ext cx="21809" cy="663"/>
            </a:xfrm>
            <a:custGeom>
              <a:avLst/>
              <a:gdLst/>
              <a:ahLst/>
              <a:cxnLst/>
              <a:rect l="l" t="t" r="r" b="b"/>
              <a:pathLst>
                <a:path w="757" h="23" extrusionOk="0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6627997" y="2101024"/>
              <a:ext cx="82051" cy="41025"/>
            </a:xfrm>
            <a:custGeom>
              <a:avLst/>
              <a:gdLst/>
              <a:ahLst/>
              <a:cxnLst/>
              <a:rect l="l" t="t" r="r" b="b"/>
              <a:pathLst>
                <a:path w="2848" h="1424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6634306" y="2028164"/>
              <a:ext cx="29674" cy="61221"/>
            </a:xfrm>
            <a:custGeom>
              <a:avLst/>
              <a:gdLst/>
              <a:ahLst/>
              <a:cxnLst/>
              <a:rect l="l" t="t" r="r" b="b"/>
              <a:pathLst>
                <a:path w="1030" h="2125" extrusionOk="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6660177" y="1937931"/>
              <a:ext cx="57447" cy="39470"/>
            </a:xfrm>
            <a:custGeom>
              <a:avLst/>
              <a:gdLst/>
              <a:ahLst/>
              <a:cxnLst/>
              <a:rect l="l" t="t" r="r" b="b"/>
              <a:pathLst>
                <a:path w="1994" h="1370" extrusionOk="0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6527392" y="1992382"/>
              <a:ext cx="56179" cy="53759"/>
            </a:xfrm>
            <a:custGeom>
              <a:avLst/>
              <a:gdLst/>
              <a:ahLst/>
              <a:cxnLst/>
              <a:rect l="l" t="t" r="r" b="b"/>
              <a:pathLst>
                <a:path w="1950" h="1866" extrusionOk="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6551679" y="2098489"/>
              <a:ext cx="68136" cy="42610"/>
            </a:xfrm>
            <a:custGeom>
              <a:avLst/>
              <a:gdLst/>
              <a:ahLst/>
              <a:cxnLst/>
              <a:rect l="l" t="t" r="r" b="b"/>
              <a:pathLst>
                <a:path w="2365" h="1479" extrusionOk="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6700540" y="2037613"/>
              <a:ext cx="62835" cy="42927"/>
            </a:xfrm>
            <a:custGeom>
              <a:avLst/>
              <a:gdLst/>
              <a:ahLst/>
              <a:cxnLst/>
              <a:rect l="l" t="t" r="r" b="b"/>
              <a:pathLst>
                <a:path w="2181" h="1490" extrusionOk="0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6759860" y="2037930"/>
              <a:ext cx="10429" cy="23048"/>
            </a:xfrm>
            <a:custGeom>
              <a:avLst/>
              <a:gdLst/>
              <a:ahLst/>
              <a:cxnLst/>
              <a:rect l="l" t="t" r="r" b="b"/>
              <a:pathLst>
                <a:path w="362" h="80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6794864" y="1977372"/>
              <a:ext cx="5704" cy="2535"/>
            </a:xfrm>
            <a:custGeom>
              <a:avLst/>
              <a:gdLst/>
              <a:ahLst/>
              <a:cxnLst/>
              <a:rect l="l" t="t" r="r" b="b"/>
              <a:pathLst>
                <a:path w="198" h="88" extrusionOk="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6791090" y="1979878"/>
              <a:ext cx="16105" cy="58081"/>
            </a:xfrm>
            <a:custGeom>
              <a:avLst/>
              <a:gdLst/>
              <a:ahLst/>
              <a:cxnLst/>
              <a:rect l="l" t="t" r="r" b="b"/>
              <a:pathLst>
                <a:path w="559" h="2016" extrusionOk="0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6485416" y="2094081"/>
              <a:ext cx="7606" cy="9190"/>
            </a:xfrm>
            <a:custGeom>
              <a:avLst/>
              <a:gdLst/>
              <a:ahLst/>
              <a:cxnLst/>
              <a:rect l="l" t="t" r="r" b="b"/>
              <a:pathLst>
                <a:path w="264" h="319" extrusionOk="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6492993" y="2095032"/>
              <a:ext cx="26851" cy="48286"/>
            </a:xfrm>
            <a:custGeom>
              <a:avLst/>
              <a:gdLst/>
              <a:ahLst/>
              <a:cxnLst/>
              <a:rect l="l" t="t" r="r" b="b"/>
              <a:pathLst>
                <a:path w="932" h="1676" extrusionOk="0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6416042" y="1836663"/>
              <a:ext cx="517312" cy="511233"/>
            </a:xfrm>
            <a:custGeom>
              <a:avLst/>
              <a:gdLst/>
              <a:ahLst/>
              <a:cxnLst/>
              <a:rect l="l" t="t" r="r" b="b"/>
              <a:pathLst>
                <a:path w="17956" h="17745" extrusionOk="0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6887287" y="2022488"/>
              <a:ext cx="663" cy="29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6887604" y="2022488"/>
              <a:ext cx="22126" cy="61509"/>
            </a:xfrm>
            <a:custGeom>
              <a:avLst/>
              <a:gdLst/>
              <a:ahLst/>
              <a:cxnLst/>
              <a:rect l="l" t="t" r="r" b="b"/>
              <a:pathLst>
                <a:path w="768" h="2135" extrusionOk="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6617596" y="1878640"/>
              <a:ext cx="58081" cy="38519"/>
            </a:xfrm>
            <a:custGeom>
              <a:avLst/>
              <a:gdLst/>
              <a:ahLst/>
              <a:cxnLst/>
              <a:rect l="l" t="t" r="r" b="b"/>
              <a:pathLst>
                <a:path w="2016" h="1337" extrusionOk="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6861732" y="2021854"/>
              <a:ext cx="663" cy="2535"/>
            </a:xfrm>
            <a:custGeom>
              <a:avLst/>
              <a:gdLst/>
              <a:ahLst/>
              <a:cxnLst/>
              <a:rect l="l" t="t" r="r" b="b"/>
              <a:pathLst>
                <a:path w="23" h="88" extrusionOk="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6419182" y="1836692"/>
              <a:ext cx="501265" cy="486745"/>
            </a:xfrm>
            <a:custGeom>
              <a:avLst/>
              <a:gdLst/>
              <a:ahLst/>
              <a:cxnLst/>
              <a:rect l="l" t="t" r="r" b="b"/>
              <a:pathLst>
                <a:path w="17399" h="16895" extrusionOk="0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6230246" y="2524214"/>
              <a:ext cx="148919" cy="126908"/>
            </a:xfrm>
            <a:custGeom>
              <a:avLst/>
              <a:gdLst/>
              <a:ahLst/>
              <a:cxnLst/>
              <a:rect l="l" t="t" r="r" b="b"/>
              <a:pathLst>
                <a:path w="5169" h="4405" extrusionOk="0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078849" y="2559017"/>
              <a:ext cx="524284" cy="253960"/>
            </a:xfrm>
            <a:custGeom>
              <a:avLst/>
              <a:gdLst/>
              <a:ahLst/>
              <a:cxnLst/>
              <a:rect l="l" t="t" r="r" b="b"/>
              <a:pathLst>
                <a:path w="18198" h="8815" extrusionOk="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444419" y="2775898"/>
              <a:ext cx="30942" cy="26678"/>
            </a:xfrm>
            <a:custGeom>
              <a:avLst/>
              <a:gdLst/>
              <a:ahLst/>
              <a:cxnLst/>
              <a:rect l="l" t="t" r="r" b="b"/>
              <a:pathLst>
                <a:path w="1074" h="926" extrusionOk="0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200917" y="2770021"/>
              <a:ext cx="38202" cy="29444"/>
            </a:xfrm>
            <a:custGeom>
              <a:avLst/>
              <a:gdLst/>
              <a:ahLst/>
              <a:cxnLst/>
              <a:rect l="l" t="t" r="r" b="b"/>
              <a:pathLst>
                <a:path w="1326" h="1022" extrusionOk="0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150442" y="2765037"/>
              <a:ext cx="30942" cy="26304"/>
            </a:xfrm>
            <a:custGeom>
              <a:avLst/>
              <a:gdLst/>
              <a:ahLst/>
              <a:cxnLst/>
              <a:rect l="l" t="t" r="r" b="b"/>
              <a:pathLst>
                <a:path w="1074" h="913" extrusionOk="0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6084842" y="2753282"/>
              <a:ext cx="25583" cy="22241"/>
            </a:xfrm>
            <a:custGeom>
              <a:avLst/>
              <a:gdLst/>
              <a:ahLst/>
              <a:cxnLst/>
              <a:rect l="l" t="t" r="r" b="b"/>
              <a:pathLst>
                <a:path w="888" h="772" extrusionOk="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6281672" y="2779154"/>
              <a:ext cx="40392" cy="26476"/>
            </a:xfrm>
            <a:custGeom>
              <a:avLst/>
              <a:gdLst/>
              <a:ahLst/>
              <a:cxnLst/>
              <a:rect l="l" t="t" r="r" b="b"/>
              <a:pathLst>
                <a:path w="1402" h="919" extrusionOk="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6331484" y="2785751"/>
              <a:ext cx="27802" cy="22875"/>
            </a:xfrm>
            <a:custGeom>
              <a:avLst/>
              <a:gdLst/>
              <a:ahLst/>
              <a:cxnLst/>
              <a:rect l="l" t="t" r="r" b="b"/>
              <a:pathLst>
                <a:path w="965" h="794" extrusionOk="0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6182623" y="2666190"/>
              <a:ext cx="32181" cy="34543"/>
            </a:xfrm>
            <a:custGeom>
              <a:avLst/>
              <a:gdLst/>
              <a:ahLst/>
              <a:cxnLst/>
              <a:rect l="l" t="t" r="r" b="b"/>
              <a:pathLst>
                <a:path w="1117" h="1199" extrusionOk="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6247906" y="2688028"/>
              <a:ext cx="34111" cy="36301"/>
            </a:xfrm>
            <a:custGeom>
              <a:avLst/>
              <a:gdLst/>
              <a:ahLst/>
              <a:cxnLst/>
              <a:rect l="l" t="t" r="r" b="b"/>
              <a:pathLst>
                <a:path w="1184" h="1260" extrusionOk="0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6291121" y="2672903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6333386" y="2646397"/>
              <a:ext cx="7923" cy="5704"/>
            </a:xfrm>
            <a:custGeom>
              <a:avLst/>
              <a:gdLst/>
              <a:ahLst/>
              <a:cxnLst/>
              <a:rect l="l" t="t" r="r" b="b"/>
              <a:pathLst>
                <a:path w="275" h="198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6344449" y="2676331"/>
              <a:ext cx="37482" cy="32930"/>
            </a:xfrm>
            <a:custGeom>
              <a:avLst/>
              <a:gdLst/>
              <a:ahLst/>
              <a:cxnLst/>
              <a:rect l="l" t="t" r="r" b="b"/>
              <a:pathLst>
                <a:path w="1301" h="1143" extrusionOk="0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6456404" y="2662905"/>
              <a:ext cx="40737" cy="43503"/>
            </a:xfrm>
            <a:custGeom>
              <a:avLst/>
              <a:gdLst/>
              <a:ahLst/>
              <a:cxnLst/>
              <a:rect l="l" t="t" r="r" b="b"/>
              <a:pathLst>
                <a:path w="1414" h="1510" extrusionOk="0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6316676" y="2741672"/>
              <a:ext cx="44511" cy="38490"/>
            </a:xfrm>
            <a:custGeom>
              <a:avLst/>
              <a:gdLst/>
              <a:ahLst/>
              <a:cxnLst/>
              <a:rect l="l" t="t" r="r" b="b"/>
              <a:pathLst>
                <a:path w="1545" h="1336" extrusionOk="0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364011" y="2724588"/>
              <a:ext cx="25238" cy="29444"/>
            </a:xfrm>
            <a:custGeom>
              <a:avLst/>
              <a:gdLst/>
              <a:ahLst/>
              <a:cxnLst/>
              <a:rect l="l" t="t" r="r" b="b"/>
              <a:pathLst>
                <a:path w="876" h="1022" extrusionOk="0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6340646" y="2637149"/>
              <a:ext cx="40075" cy="34197"/>
            </a:xfrm>
            <a:custGeom>
              <a:avLst/>
              <a:gdLst/>
              <a:ahLst/>
              <a:cxnLst/>
              <a:rect l="l" t="t" r="r" b="b"/>
              <a:pathLst>
                <a:path w="1391" h="1187" extrusionOk="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6353265" y="2596556"/>
              <a:ext cx="15471" cy="24316"/>
            </a:xfrm>
            <a:custGeom>
              <a:avLst/>
              <a:gdLst/>
              <a:ahLst/>
              <a:cxnLst/>
              <a:rect l="l" t="t" r="r" b="b"/>
              <a:pathLst>
                <a:path w="537" h="844" extrusionOk="0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6391121" y="2597478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6420449" y="2677944"/>
              <a:ext cx="5704" cy="8240"/>
            </a:xfrm>
            <a:custGeom>
              <a:avLst/>
              <a:gdLst/>
              <a:ahLst/>
              <a:cxnLst/>
              <a:rect l="l" t="t" r="r" b="b"/>
              <a:pathLst>
                <a:path w="198" h="286" extrusionOk="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6371242" y="2620209"/>
              <a:ext cx="29991" cy="28752"/>
            </a:xfrm>
            <a:custGeom>
              <a:avLst/>
              <a:gdLst/>
              <a:ahLst/>
              <a:cxnLst/>
              <a:rect l="l" t="t" r="r" b="b"/>
              <a:pathLst>
                <a:path w="1041" h="998" extrusionOk="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6373460" y="2647665"/>
              <a:ext cx="3803" cy="3198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6183862" y="2725567"/>
              <a:ext cx="30337" cy="37251"/>
            </a:xfrm>
            <a:custGeom>
              <a:avLst/>
              <a:gdLst/>
              <a:ahLst/>
              <a:cxnLst/>
              <a:rect l="l" t="t" r="r" b="b"/>
              <a:pathLst>
                <a:path w="1053" h="1293" extrusionOk="0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6139091" y="2691197"/>
              <a:ext cx="6021" cy="6021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138803" y="2689612"/>
              <a:ext cx="33737" cy="34428"/>
            </a:xfrm>
            <a:custGeom>
              <a:avLst/>
              <a:gdLst/>
              <a:ahLst/>
              <a:cxnLst/>
              <a:rect l="l" t="t" r="r" b="b"/>
              <a:pathLst>
                <a:path w="1171" h="1195" extrusionOk="0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6182306" y="2650834"/>
              <a:ext cx="4120" cy="3169"/>
            </a:xfrm>
            <a:custGeom>
              <a:avLst/>
              <a:gdLst/>
              <a:ahLst/>
              <a:cxnLst/>
              <a:rect l="l" t="t" r="r" b="b"/>
              <a:pathLst>
                <a:path w="143" h="110" extrusionOk="0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180088" y="2641039"/>
              <a:ext cx="33160" cy="33160"/>
            </a:xfrm>
            <a:custGeom>
              <a:avLst/>
              <a:gdLst/>
              <a:ahLst/>
              <a:cxnLst/>
              <a:rect l="l" t="t" r="r" b="b"/>
              <a:pathLst>
                <a:path w="1151" h="1151" extrusionOk="0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6187031" y="2666276"/>
              <a:ext cx="14232" cy="7923"/>
            </a:xfrm>
            <a:custGeom>
              <a:avLst/>
              <a:gdLst/>
              <a:ahLst/>
              <a:cxnLst/>
              <a:rect l="l" t="t" r="r" b="b"/>
              <a:pathLst>
                <a:path w="494" h="275" extrusionOk="0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228027" y="2672903"/>
              <a:ext cx="30654" cy="24316"/>
            </a:xfrm>
            <a:custGeom>
              <a:avLst/>
              <a:gdLst/>
              <a:ahLst/>
              <a:cxnLst/>
              <a:rect l="l" t="t" r="r" b="b"/>
              <a:pathLst>
                <a:path w="1064" h="844" extrusionOk="0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6255166" y="2689612"/>
              <a:ext cx="3515" cy="5071"/>
            </a:xfrm>
            <a:custGeom>
              <a:avLst/>
              <a:gdLst/>
              <a:ahLst/>
              <a:cxnLst/>
              <a:rect l="l" t="t" r="r" b="b"/>
              <a:pathLst>
                <a:path w="122" h="176" extrusionOk="0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6263521" y="2630149"/>
              <a:ext cx="32382" cy="3183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6299649" y="2601569"/>
              <a:ext cx="25554" cy="25036"/>
            </a:xfrm>
            <a:custGeom>
              <a:avLst/>
              <a:gdLst/>
              <a:ahLst/>
              <a:cxnLst/>
              <a:rect l="l" t="t" r="r" b="b"/>
              <a:pathLst>
                <a:path w="887" h="869" extrusionOk="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6330879" y="2576764"/>
              <a:ext cx="24316" cy="31518"/>
            </a:xfrm>
            <a:custGeom>
              <a:avLst/>
              <a:gdLst/>
              <a:ahLst/>
              <a:cxnLst/>
              <a:rect l="l" t="t" r="r" b="b"/>
              <a:pathLst>
                <a:path w="844" h="1094" extrusionOk="0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428343" y="2706351"/>
              <a:ext cx="34399" cy="35350"/>
            </a:xfrm>
            <a:custGeom>
              <a:avLst/>
              <a:gdLst/>
              <a:ahLst/>
              <a:cxnLst/>
              <a:rect l="l" t="t" r="r" b="b"/>
              <a:pathLst>
                <a:path w="1194" h="1227" extrusionOk="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468735" y="2738820"/>
              <a:ext cx="22731" cy="26217"/>
            </a:xfrm>
            <a:custGeom>
              <a:avLst/>
              <a:gdLst/>
              <a:ahLst/>
              <a:cxnLst/>
              <a:rect l="l" t="t" r="r" b="b"/>
              <a:pathLst>
                <a:path w="789" h="910" extrusionOk="0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68101" y="2706120"/>
              <a:ext cx="30596" cy="28666"/>
            </a:xfrm>
            <a:custGeom>
              <a:avLst/>
              <a:gdLst/>
              <a:ahLst/>
              <a:cxnLst/>
              <a:rect l="l" t="t" r="r" b="b"/>
              <a:pathLst>
                <a:path w="1062" h="995" extrusionOk="0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251997" y="2748903"/>
              <a:ext cx="19591" cy="27485"/>
            </a:xfrm>
            <a:custGeom>
              <a:avLst/>
              <a:gdLst/>
              <a:ahLst/>
              <a:cxnLst/>
              <a:rect l="l" t="t" r="r" b="b"/>
              <a:pathLst>
                <a:path w="680" h="954" extrusionOk="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215409" y="2723666"/>
              <a:ext cx="29674" cy="37453"/>
            </a:xfrm>
            <a:custGeom>
              <a:avLst/>
              <a:gdLst/>
              <a:ahLst/>
              <a:cxnLst/>
              <a:rect l="l" t="t" r="r" b="b"/>
              <a:pathLst>
                <a:path w="1030" h="1300" extrusionOk="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6118607" y="2742594"/>
              <a:ext cx="29040" cy="16134"/>
            </a:xfrm>
            <a:custGeom>
              <a:avLst/>
              <a:gdLst/>
              <a:ahLst/>
              <a:cxnLst/>
              <a:rect l="l" t="t" r="r" b="b"/>
              <a:pathLst>
                <a:path w="1008" h="560" extrusionOk="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6285446" y="2712920"/>
              <a:ext cx="35984" cy="32094"/>
            </a:xfrm>
            <a:custGeom>
              <a:avLst/>
              <a:gdLst/>
              <a:ahLst/>
              <a:cxnLst/>
              <a:rect l="l" t="t" r="r" b="b"/>
              <a:pathLst>
                <a:path w="1249" h="1114" extrusionOk="0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6375996" y="2684859"/>
              <a:ext cx="37251" cy="36128"/>
            </a:xfrm>
            <a:custGeom>
              <a:avLst/>
              <a:gdLst/>
              <a:ahLst/>
              <a:cxnLst/>
              <a:rect l="l" t="t" r="r" b="b"/>
              <a:pathLst>
                <a:path w="1293" h="1254" extrusionOk="0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6421717" y="2635738"/>
              <a:ext cx="27485" cy="31950"/>
            </a:xfrm>
            <a:custGeom>
              <a:avLst/>
              <a:gdLst/>
              <a:ahLst/>
              <a:cxnLst/>
              <a:rect l="l" t="t" r="r" b="b"/>
              <a:pathLst>
                <a:path w="954" h="1109" extrusionOk="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6194406" y="2705227"/>
              <a:ext cx="19792" cy="19792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6338139" y="2732194"/>
              <a:ext cx="18957" cy="6972"/>
            </a:xfrm>
            <a:custGeom>
              <a:avLst/>
              <a:gdLst/>
              <a:ahLst/>
              <a:cxnLst/>
              <a:rect l="l" t="t" r="r" b="b"/>
              <a:pathLst>
                <a:path w="658" h="242" extrusionOk="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6431167" y="2679846"/>
              <a:ext cx="9190" cy="16739"/>
            </a:xfrm>
            <a:custGeom>
              <a:avLst/>
              <a:gdLst/>
              <a:ahLst/>
              <a:cxnLst/>
              <a:rect l="l" t="t" r="r" b="b"/>
              <a:pathLst>
                <a:path w="319" h="581" extrusionOk="0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6373777" y="2772585"/>
              <a:ext cx="10429" cy="12936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375996" y="2574776"/>
              <a:ext cx="86747" cy="75108"/>
            </a:xfrm>
            <a:custGeom>
              <a:avLst/>
              <a:gdLst/>
              <a:ahLst/>
              <a:cxnLst/>
              <a:rect l="l" t="t" r="r" b="b"/>
              <a:pathLst>
                <a:path w="3011" h="2607" extrusionOk="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6459257" y="2647982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6459573" y="2637870"/>
              <a:ext cx="64362" cy="37251"/>
            </a:xfrm>
            <a:custGeom>
              <a:avLst/>
              <a:gdLst/>
              <a:ahLst/>
              <a:cxnLst/>
              <a:rect l="l" t="t" r="r" b="b"/>
              <a:pathLst>
                <a:path w="2234" h="1293" extrusionOk="0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6533702" y="2673824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6532751" y="2672903"/>
              <a:ext cx="980" cy="951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6523906" y="2670684"/>
              <a:ext cx="9190" cy="2247"/>
            </a:xfrm>
            <a:custGeom>
              <a:avLst/>
              <a:gdLst/>
              <a:ahLst/>
              <a:cxnLst/>
              <a:rect l="l" t="t" r="r" b="b"/>
              <a:pathLst>
                <a:path w="319" h="78" extrusionOk="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6081673" y="2682035"/>
              <a:ext cx="519848" cy="75425"/>
            </a:xfrm>
            <a:custGeom>
              <a:avLst/>
              <a:gdLst/>
              <a:ahLst/>
              <a:cxnLst/>
              <a:rect l="l" t="t" r="r" b="b"/>
              <a:pathLst>
                <a:path w="18044" h="2618" extrusionOk="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321401" y="2558729"/>
              <a:ext cx="54624" cy="25554"/>
            </a:xfrm>
            <a:custGeom>
              <a:avLst/>
              <a:gdLst/>
              <a:ahLst/>
              <a:cxnLst/>
              <a:rect l="l" t="t" r="r" b="b"/>
              <a:pathLst>
                <a:path w="1896" h="887" extrusionOk="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082018" y="2559017"/>
              <a:ext cx="520136" cy="240708"/>
            </a:xfrm>
            <a:custGeom>
              <a:avLst/>
              <a:gdLst/>
              <a:ahLst/>
              <a:cxnLst/>
              <a:rect l="l" t="t" r="r" b="b"/>
              <a:pathLst>
                <a:path w="18054" h="8355" extrusionOk="0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6444419" y="2775725"/>
              <a:ext cx="30625" cy="19591"/>
            </a:xfrm>
            <a:custGeom>
              <a:avLst/>
              <a:gdLst/>
              <a:ahLst/>
              <a:cxnLst/>
              <a:rect l="l" t="t" r="r" b="b"/>
              <a:pathLst>
                <a:path w="1063" h="680" extrusionOk="0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6200917" y="2770050"/>
              <a:ext cx="38202" cy="22414"/>
            </a:xfrm>
            <a:custGeom>
              <a:avLst/>
              <a:gdLst/>
              <a:ahLst/>
              <a:cxnLst/>
              <a:rect l="l" t="t" r="r" b="b"/>
              <a:pathLst>
                <a:path w="1326" h="778" extrusionOk="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6150442" y="2765008"/>
              <a:ext cx="30942" cy="21147"/>
            </a:xfrm>
            <a:custGeom>
              <a:avLst/>
              <a:gdLst/>
              <a:ahLst/>
              <a:cxnLst/>
              <a:rect l="l" t="t" r="r" b="b"/>
              <a:pathLst>
                <a:path w="1074" h="734" extrusionOk="0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6085476" y="2753311"/>
              <a:ext cx="24949" cy="18323"/>
            </a:xfrm>
            <a:custGeom>
              <a:avLst/>
              <a:gdLst/>
              <a:ahLst/>
              <a:cxnLst/>
              <a:rect l="l" t="t" r="r" b="b"/>
              <a:pathLst>
                <a:path w="866" h="636" extrusionOk="0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6282277" y="2779183"/>
              <a:ext cx="39787" cy="19908"/>
            </a:xfrm>
            <a:custGeom>
              <a:avLst/>
              <a:gdLst/>
              <a:ahLst/>
              <a:cxnLst/>
              <a:rect l="l" t="t" r="r" b="b"/>
              <a:pathLst>
                <a:path w="1381" h="691" extrusionOk="0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6332118" y="2788978"/>
              <a:ext cx="26851" cy="10746"/>
            </a:xfrm>
            <a:custGeom>
              <a:avLst/>
              <a:gdLst/>
              <a:ahLst/>
              <a:cxnLst/>
              <a:rect l="l" t="t" r="r" b="b"/>
              <a:pathLst>
                <a:path w="932" h="373" extrusionOk="0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6323302" y="2700647"/>
              <a:ext cx="4754" cy="7289"/>
            </a:xfrm>
            <a:custGeom>
              <a:avLst/>
              <a:gdLst/>
              <a:ahLst/>
              <a:cxnLst/>
              <a:rect l="l" t="t" r="r" b="b"/>
              <a:pathLst>
                <a:path w="165" h="253" extrusionOk="0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351392" y="2676360"/>
              <a:ext cx="28724" cy="32843"/>
            </a:xfrm>
            <a:custGeom>
              <a:avLst/>
              <a:gdLst/>
              <a:ahLst/>
              <a:cxnLst/>
              <a:rect l="l" t="t" r="r" b="b"/>
              <a:pathLst>
                <a:path w="997" h="1140" extrusionOk="0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6408148" y="2747636"/>
              <a:ext cx="36013" cy="37251"/>
            </a:xfrm>
            <a:custGeom>
              <a:avLst/>
              <a:gdLst/>
              <a:ahLst/>
              <a:cxnLst/>
              <a:rect l="l" t="t" r="r" b="b"/>
              <a:pathLst>
                <a:path w="1250" h="1293" extrusionOk="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456404" y="2662819"/>
              <a:ext cx="40737" cy="43561"/>
            </a:xfrm>
            <a:custGeom>
              <a:avLst/>
              <a:gdLst/>
              <a:ahLst/>
              <a:cxnLst/>
              <a:rect l="l" t="t" r="r" b="b"/>
              <a:pathLst>
                <a:path w="1414" h="1512" extrusionOk="0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504978" y="2698140"/>
              <a:ext cx="39153" cy="45750"/>
            </a:xfrm>
            <a:custGeom>
              <a:avLst/>
              <a:gdLst/>
              <a:ahLst/>
              <a:cxnLst/>
              <a:rect l="l" t="t" r="r" b="b"/>
              <a:pathLst>
                <a:path w="1359" h="1588" extrusionOk="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557355" y="2719258"/>
              <a:ext cx="34082" cy="41025"/>
            </a:xfrm>
            <a:custGeom>
              <a:avLst/>
              <a:gdLst/>
              <a:ahLst/>
              <a:cxnLst/>
              <a:rect l="l" t="t" r="r" b="b"/>
              <a:pathLst>
                <a:path w="1183" h="1424" extrusionOk="0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6322668" y="2771318"/>
              <a:ext cx="3169" cy="5387"/>
            </a:xfrm>
            <a:custGeom>
              <a:avLst/>
              <a:gdLst/>
              <a:ahLst/>
              <a:cxnLst/>
              <a:rect l="l" t="t" r="r" b="b"/>
              <a:pathLst>
                <a:path w="110" h="187" extrusionOk="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6364616" y="2725250"/>
              <a:ext cx="4466" cy="6021"/>
            </a:xfrm>
            <a:custGeom>
              <a:avLst/>
              <a:gdLst/>
              <a:ahLst/>
              <a:cxnLst/>
              <a:rect l="l" t="t" r="r" b="b"/>
              <a:pathLst>
                <a:path w="155" h="209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365883" y="2650834"/>
              <a:ext cx="13915" cy="19879"/>
            </a:xfrm>
            <a:custGeom>
              <a:avLst/>
              <a:gdLst/>
              <a:ahLst/>
              <a:cxnLst/>
              <a:rect l="l" t="t" r="r" b="b"/>
              <a:pathLst>
                <a:path w="483" h="690" extrusionOk="0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6354532" y="2590564"/>
              <a:ext cx="29357" cy="30308"/>
            </a:xfrm>
            <a:custGeom>
              <a:avLst/>
              <a:gdLst/>
              <a:ahLst/>
              <a:cxnLst/>
              <a:rect l="l" t="t" r="r" b="b"/>
              <a:pathLst>
                <a:path w="1019" h="1052" extrusionOk="0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6391121" y="2597507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6394290" y="2659967"/>
              <a:ext cx="30596" cy="32181"/>
            </a:xfrm>
            <a:custGeom>
              <a:avLst/>
              <a:gdLst/>
              <a:ahLst/>
              <a:cxnLst/>
              <a:rect l="l" t="t" r="r" b="b"/>
              <a:pathLst>
                <a:path w="1062" h="1117" extrusionOk="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224253" y="2618653"/>
              <a:ext cx="26851" cy="11668"/>
            </a:xfrm>
            <a:custGeom>
              <a:avLst/>
              <a:gdLst/>
              <a:ahLst/>
              <a:cxnLst/>
              <a:rect l="l" t="t" r="r" b="b"/>
              <a:pathLst>
                <a:path w="932" h="405" extrusionOk="0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6271992" y="2590564"/>
              <a:ext cx="61423" cy="34082"/>
            </a:xfrm>
            <a:custGeom>
              <a:avLst/>
              <a:gdLst/>
              <a:ahLst/>
              <a:cxnLst/>
              <a:rect l="l" t="t" r="r" b="b"/>
              <a:pathLst>
                <a:path w="2132" h="1183" extrusionOk="0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6218895" y="2590880"/>
              <a:ext cx="140708" cy="113598"/>
            </a:xfrm>
            <a:custGeom>
              <a:avLst/>
              <a:gdLst/>
              <a:ahLst/>
              <a:cxnLst/>
              <a:rect l="l" t="t" r="r" b="b"/>
              <a:pathLst>
                <a:path w="4884" h="3943" extrusionOk="0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6273461" y="2688345"/>
              <a:ext cx="3515" cy="633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6287981" y="2672586"/>
              <a:ext cx="21463" cy="31893"/>
            </a:xfrm>
            <a:custGeom>
              <a:avLst/>
              <a:gdLst/>
              <a:ahLst/>
              <a:cxnLst/>
              <a:rect l="l" t="t" r="r" b="b"/>
              <a:pathLst>
                <a:path w="745" h="1107" extrusionOk="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6321401" y="2617674"/>
              <a:ext cx="30942" cy="34111"/>
            </a:xfrm>
            <a:custGeom>
              <a:avLst/>
              <a:gdLst/>
              <a:ahLst/>
              <a:cxnLst/>
              <a:rect l="l" t="t" r="r" b="b"/>
              <a:pathLst>
                <a:path w="1074" h="1184" extrusionOk="0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6341280" y="2641356"/>
              <a:ext cx="12331" cy="11063"/>
            </a:xfrm>
            <a:custGeom>
              <a:avLst/>
              <a:gdLst/>
              <a:ahLst/>
              <a:cxnLst/>
              <a:rect l="l" t="t" r="r" b="b"/>
              <a:pathLst>
                <a:path w="428" h="384" extrusionOk="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6352948" y="2608224"/>
              <a:ext cx="7289" cy="10746"/>
            </a:xfrm>
            <a:custGeom>
              <a:avLst/>
              <a:gdLst/>
              <a:ahLst/>
              <a:cxnLst/>
              <a:rect l="l" t="t" r="r" b="b"/>
              <a:pathLst>
                <a:path w="253" h="373" extrusionOk="0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6374728" y="2619921"/>
              <a:ext cx="25554" cy="12648"/>
            </a:xfrm>
            <a:custGeom>
              <a:avLst/>
              <a:gdLst/>
              <a:ahLst/>
              <a:cxnLst/>
              <a:rect l="l" t="t" r="r" b="b"/>
              <a:pathLst>
                <a:path w="887" h="439" extrusionOk="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6393944" y="2623983"/>
              <a:ext cx="6050" cy="7952"/>
            </a:xfrm>
            <a:custGeom>
              <a:avLst/>
              <a:gdLst/>
              <a:ahLst/>
              <a:cxnLst/>
              <a:rect l="l" t="t" r="r" b="b"/>
              <a:pathLst>
                <a:path w="210" h="276" extrusionOk="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377234" y="2639137"/>
              <a:ext cx="27168" cy="13915"/>
            </a:xfrm>
            <a:custGeom>
              <a:avLst/>
              <a:gdLst/>
              <a:ahLst/>
              <a:cxnLst/>
              <a:rect l="l" t="t" r="r" b="b"/>
              <a:pathLst>
                <a:path w="943" h="483" extrusionOk="0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376629" y="2648933"/>
              <a:ext cx="2852" cy="3169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174124" y="2732510"/>
              <a:ext cx="41659" cy="32815"/>
            </a:xfrm>
            <a:custGeom>
              <a:avLst/>
              <a:gdLst/>
              <a:ahLst/>
              <a:cxnLst/>
              <a:rect l="l" t="t" r="r" b="b"/>
              <a:pathLst>
                <a:path w="1446" h="1139" extrusionOk="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235921" y="2669417"/>
              <a:ext cx="23394" cy="15500"/>
            </a:xfrm>
            <a:custGeom>
              <a:avLst/>
              <a:gdLst/>
              <a:ahLst/>
              <a:cxnLst/>
              <a:rect l="l" t="t" r="r" b="b"/>
              <a:pathLst>
                <a:path w="812" h="538" extrusionOk="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263377" y="2630926"/>
              <a:ext cx="29357" cy="30942"/>
            </a:xfrm>
            <a:custGeom>
              <a:avLst/>
              <a:gdLst/>
              <a:ahLst/>
              <a:cxnLst/>
              <a:rect l="l" t="t" r="r" b="b"/>
              <a:pathLst>
                <a:path w="1019" h="1074" extrusionOk="0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299649" y="2601915"/>
              <a:ext cx="25554" cy="21809"/>
            </a:xfrm>
            <a:custGeom>
              <a:avLst/>
              <a:gdLst/>
              <a:ahLst/>
              <a:cxnLst/>
              <a:rect l="l" t="t" r="r" b="b"/>
              <a:pathLst>
                <a:path w="887" h="757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330879" y="2576677"/>
              <a:ext cx="23682" cy="31576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428343" y="2707273"/>
              <a:ext cx="28090" cy="35350"/>
            </a:xfrm>
            <a:custGeom>
              <a:avLst/>
              <a:gdLst/>
              <a:ahLst/>
              <a:cxnLst/>
              <a:rect l="l" t="t" r="r" b="b"/>
              <a:pathLst>
                <a:path w="975" h="1227" extrusionOk="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475649" y="2742594"/>
              <a:ext cx="22760" cy="24633"/>
            </a:xfrm>
            <a:custGeom>
              <a:avLst/>
              <a:gdLst/>
              <a:ahLst/>
              <a:cxnLst/>
              <a:rect l="l" t="t" r="r" b="b"/>
              <a:pathLst>
                <a:path w="790" h="855" extrusionOk="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125521" y="2728708"/>
              <a:ext cx="25583" cy="21492"/>
            </a:xfrm>
            <a:custGeom>
              <a:avLst/>
              <a:gdLst/>
              <a:ahLst/>
              <a:cxnLst/>
              <a:rect l="l" t="t" r="r" b="b"/>
              <a:pathLst>
                <a:path w="888" h="746" extrusionOk="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471558" y="2706005"/>
              <a:ext cx="27139" cy="27485"/>
            </a:xfrm>
            <a:custGeom>
              <a:avLst/>
              <a:gdLst/>
              <a:ahLst/>
              <a:cxnLst/>
              <a:rect l="l" t="t" r="r" b="b"/>
              <a:pathLst>
                <a:path w="942" h="954" extrusionOk="0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516675" y="2743862"/>
              <a:ext cx="27456" cy="27485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251997" y="2753945"/>
              <a:ext cx="34745" cy="27168"/>
            </a:xfrm>
            <a:custGeom>
              <a:avLst/>
              <a:gdLst/>
              <a:ahLst/>
              <a:cxnLst/>
              <a:rect l="l" t="t" r="r" b="b"/>
              <a:pathLst>
                <a:path w="1206" h="943" extrusionOk="0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216388" y="2735996"/>
              <a:ext cx="27139" cy="24921"/>
            </a:xfrm>
            <a:custGeom>
              <a:avLst/>
              <a:gdLst/>
              <a:ahLst/>
              <a:cxnLst/>
              <a:rect l="l" t="t" r="r" b="b"/>
              <a:pathLst>
                <a:path w="942" h="865" extrusionOk="0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117339" y="2742306"/>
              <a:ext cx="35033" cy="29329"/>
            </a:xfrm>
            <a:custGeom>
              <a:avLst/>
              <a:gdLst/>
              <a:ahLst/>
              <a:cxnLst/>
              <a:rect l="l" t="t" r="r" b="b"/>
              <a:pathLst>
                <a:path w="1216" h="1018" extrusionOk="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285446" y="2717356"/>
              <a:ext cx="35350" cy="27802"/>
            </a:xfrm>
            <a:custGeom>
              <a:avLst/>
              <a:gdLst/>
              <a:ahLst/>
              <a:cxnLst/>
              <a:rect l="l" t="t" r="r" b="b"/>
              <a:pathLst>
                <a:path w="1227" h="965" extrusionOk="0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405929" y="2707590"/>
              <a:ext cx="5071" cy="5704"/>
            </a:xfrm>
            <a:custGeom>
              <a:avLst/>
              <a:gdLst/>
              <a:ahLst/>
              <a:cxnLst/>
              <a:rect l="l" t="t" r="r" b="b"/>
              <a:pathLst>
                <a:path w="176" h="198" extrusionOk="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376629" y="2684888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421717" y="2635680"/>
              <a:ext cx="27485" cy="32210"/>
            </a:xfrm>
            <a:custGeom>
              <a:avLst/>
              <a:gdLst/>
              <a:ahLst/>
              <a:cxnLst/>
              <a:rect l="l" t="t" r="r" b="b"/>
              <a:pathLst>
                <a:path w="954" h="1118" extrusionOk="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233703" y="2641356"/>
              <a:ext cx="21809" cy="18323"/>
            </a:xfrm>
            <a:custGeom>
              <a:avLst/>
              <a:gdLst/>
              <a:ahLst/>
              <a:cxnLst/>
              <a:rect l="l" t="t" r="r" b="b"/>
              <a:pathLst>
                <a:path w="757" h="636" extrusionOk="0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333386" y="2718336"/>
              <a:ext cx="24344" cy="19879"/>
            </a:xfrm>
            <a:custGeom>
              <a:avLst/>
              <a:gdLst/>
              <a:ahLst/>
              <a:cxnLst/>
              <a:rect l="l" t="t" r="r" b="b"/>
              <a:pathLst>
                <a:path w="845" h="690" extrusionOk="0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435287" y="2679500"/>
              <a:ext cx="10746" cy="17084"/>
            </a:xfrm>
            <a:custGeom>
              <a:avLst/>
              <a:gdLst/>
              <a:ahLst/>
              <a:cxnLst/>
              <a:rect l="l" t="t" r="r" b="b"/>
              <a:pathLst>
                <a:path w="373" h="593" extrusionOk="0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6373143" y="2772585"/>
              <a:ext cx="27773" cy="24921"/>
            </a:xfrm>
            <a:custGeom>
              <a:avLst/>
              <a:gdLst/>
              <a:ahLst/>
              <a:cxnLst/>
              <a:rect l="l" t="t" r="r" b="b"/>
              <a:pathLst>
                <a:path w="964" h="865" extrusionOk="0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082306" y="2752389"/>
              <a:ext cx="513884" cy="255775"/>
            </a:xfrm>
            <a:custGeom>
              <a:avLst/>
              <a:gdLst/>
              <a:ahLst/>
              <a:cxnLst/>
              <a:rect l="l" t="t" r="r" b="b"/>
              <a:pathLst>
                <a:path w="17837" h="8878" extrusionOk="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082940" y="2763107"/>
              <a:ext cx="4782" cy="20225"/>
            </a:xfrm>
            <a:custGeom>
              <a:avLst/>
              <a:gdLst/>
              <a:ahLst/>
              <a:cxnLst/>
              <a:rect l="l" t="t" r="r" b="b"/>
              <a:pathLst>
                <a:path w="166" h="702" extrusionOk="0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082018" y="2758382"/>
              <a:ext cx="1585" cy="6655"/>
            </a:xfrm>
            <a:custGeom>
              <a:avLst/>
              <a:gdLst/>
              <a:ahLst/>
              <a:cxnLst/>
              <a:rect l="l" t="t" r="r" b="b"/>
              <a:pathLst>
                <a:path w="55" h="231" extrusionOk="0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287347" y="2908856"/>
              <a:ext cx="266867" cy="100950"/>
            </a:xfrm>
            <a:custGeom>
              <a:avLst/>
              <a:gdLst/>
              <a:ahLst/>
              <a:cxnLst/>
              <a:rect l="l" t="t" r="r" b="b"/>
              <a:pathLst>
                <a:path w="9263" h="3504" extrusionOk="0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534623" y="2943544"/>
              <a:ext cx="663" cy="95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6554185" y="2908511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6082623" y="2752706"/>
              <a:ext cx="513567" cy="255516"/>
            </a:xfrm>
            <a:custGeom>
              <a:avLst/>
              <a:gdLst/>
              <a:ahLst/>
              <a:cxnLst/>
              <a:rect l="l" t="t" r="r" b="b"/>
              <a:pathLst>
                <a:path w="17826" h="8869" extrusionOk="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216388" y="2506957"/>
              <a:ext cx="182338" cy="153384"/>
            </a:xfrm>
            <a:custGeom>
              <a:avLst/>
              <a:gdLst/>
              <a:ahLst/>
              <a:cxnLst/>
              <a:rect l="l" t="t" r="r" b="b"/>
              <a:pathLst>
                <a:path w="6329" h="5324" extrusionOk="0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294607" y="2513295"/>
              <a:ext cx="10746" cy="106655"/>
            </a:xfrm>
            <a:custGeom>
              <a:avLst/>
              <a:gdLst/>
              <a:ahLst/>
              <a:cxnLst/>
              <a:rect l="l" t="t" r="r" b="b"/>
              <a:pathLst>
                <a:path w="373" h="3702" extrusionOk="0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265596" y="2527815"/>
              <a:ext cx="317" cy="2852"/>
            </a:xfrm>
            <a:custGeom>
              <a:avLst/>
              <a:gdLst/>
              <a:ahLst/>
              <a:cxnLst/>
              <a:rect l="l" t="t" r="r" b="b"/>
              <a:pathLst>
                <a:path w="11" h="99" extrusionOk="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268419" y="2573537"/>
              <a:ext cx="7289" cy="42293"/>
            </a:xfrm>
            <a:custGeom>
              <a:avLst/>
              <a:gdLst/>
              <a:ahLst/>
              <a:cxnLst/>
              <a:rect l="l" t="t" r="r" b="b"/>
              <a:pathLst>
                <a:path w="253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275679" y="2615801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6275679" y="2616118"/>
              <a:ext cx="5071" cy="14837"/>
            </a:xfrm>
            <a:custGeom>
              <a:avLst/>
              <a:gdLst/>
              <a:ahLst/>
              <a:cxnLst/>
              <a:rect l="l" t="t" r="r" b="b"/>
              <a:pathLst>
                <a:path w="176" h="515" extrusionOk="0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280721" y="2630926"/>
              <a:ext cx="663" cy="1642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265596" y="2530639"/>
              <a:ext cx="18323" cy="106972"/>
            </a:xfrm>
            <a:custGeom>
              <a:avLst/>
              <a:gdLst/>
              <a:ahLst/>
              <a:cxnLst/>
              <a:rect l="l" t="t" r="r" b="b"/>
              <a:pathLst>
                <a:path w="636" h="3713" extrusionOk="0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242548" y="2571952"/>
              <a:ext cx="1613" cy="14866"/>
            </a:xfrm>
            <a:custGeom>
              <a:avLst/>
              <a:gdLst/>
              <a:ahLst/>
              <a:cxnLst/>
              <a:rect l="l" t="t" r="r" b="b"/>
              <a:pathLst>
                <a:path w="56" h="516" extrusionOk="0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241914" y="2538216"/>
              <a:ext cx="10746" cy="83290"/>
            </a:xfrm>
            <a:custGeom>
              <a:avLst/>
              <a:gdLst/>
              <a:ahLst/>
              <a:cxnLst/>
              <a:rect l="l" t="t" r="r" b="b"/>
              <a:pathLst>
                <a:path w="373" h="2891" extrusionOk="0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6914397" y="2693732"/>
              <a:ext cx="179198" cy="325553"/>
            </a:xfrm>
            <a:custGeom>
              <a:avLst/>
              <a:gdLst/>
              <a:ahLst/>
              <a:cxnLst/>
              <a:rect l="l" t="t" r="r" b="b"/>
              <a:pathLst>
                <a:path w="6220" h="11300" extrusionOk="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069308" y="2946079"/>
              <a:ext cx="1901" cy="1585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7061414" y="2940058"/>
              <a:ext cx="8211" cy="6338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7072765" y="2948585"/>
              <a:ext cx="6972" cy="3198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7071181" y="2947635"/>
              <a:ext cx="1613" cy="980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7059196" y="2936917"/>
              <a:ext cx="25900" cy="14866"/>
            </a:xfrm>
            <a:custGeom>
              <a:avLst/>
              <a:gdLst/>
              <a:ahLst/>
              <a:cxnLst/>
              <a:rect l="l" t="t" r="r" b="b"/>
              <a:pathLst>
                <a:path w="899" h="516" extrusionOk="0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7089792" y="2993068"/>
              <a:ext cx="1930" cy="634"/>
            </a:xfrm>
            <a:custGeom>
              <a:avLst/>
              <a:gdLst/>
              <a:ahLst/>
              <a:cxnLst/>
              <a:rect l="l" t="t" r="r" b="b"/>
              <a:pathLst>
                <a:path w="67" h="22" extrusionOk="0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7054788" y="2958064"/>
              <a:ext cx="37539" cy="35350"/>
            </a:xfrm>
            <a:custGeom>
              <a:avLst/>
              <a:gdLst/>
              <a:ahLst/>
              <a:cxnLst/>
              <a:rect l="l" t="t" r="r" b="b"/>
              <a:pathLst>
                <a:path w="1303" h="1227" extrusionOk="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7042803" y="2971288"/>
              <a:ext cx="34082" cy="31893"/>
            </a:xfrm>
            <a:custGeom>
              <a:avLst/>
              <a:gdLst/>
              <a:ahLst/>
              <a:cxnLst/>
              <a:rect l="l" t="t" r="r" b="b"/>
              <a:pathLst>
                <a:path w="1183" h="1107" extrusionOk="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7041219" y="2967831"/>
              <a:ext cx="47047" cy="41025"/>
            </a:xfrm>
            <a:custGeom>
              <a:avLst/>
              <a:gdLst/>
              <a:ahLst/>
              <a:cxnLst/>
              <a:rect l="l" t="t" r="r" b="b"/>
              <a:pathLst>
                <a:path w="1633" h="1424" extrusionOk="0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033008" y="2983273"/>
              <a:ext cx="37885" cy="30942"/>
            </a:xfrm>
            <a:custGeom>
              <a:avLst/>
              <a:gdLst/>
              <a:ahLst/>
              <a:cxnLst/>
              <a:rect l="l" t="t" r="r" b="b"/>
              <a:pathLst>
                <a:path w="1315" h="10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7030818" y="2974745"/>
              <a:ext cx="44195" cy="40420"/>
            </a:xfrm>
            <a:custGeom>
              <a:avLst/>
              <a:gdLst/>
              <a:ahLst/>
              <a:cxnLst/>
              <a:rect l="l" t="t" r="r" b="b"/>
              <a:pathLst>
                <a:path w="1534" h="140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915031" y="2874457"/>
              <a:ext cx="4466" cy="8557"/>
            </a:xfrm>
            <a:custGeom>
              <a:avLst/>
              <a:gdLst/>
              <a:ahLst/>
              <a:cxnLst/>
              <a:rect l="l" t="t" r="r" b="b"/>
              <a:pathLst>
                <a:path w="155" h="297" extrusionOk="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915031" y="2874140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914743" y="2870366"/>
              <a:ext cx="663" cy="4120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922953" y="28877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7050380" y="3018277"/>
              <a:ext cx="663" cy="1008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915031" y="2867514"/>
              <a:ext cx="136012" cy="151771"/>
            </a:xfrm>
            <a:custGeom>
              <a:avLst/>
              <a:gdLst/>
              <a:ahLst/>
              <a:cxnLst/>
              <a:rect l="l" t="t" r="r" b="b"/>
              <a:pathLst>
                <a:path w="4721" h="5268" extrusionOk="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959196" y="2754925"/>
              <a:ext cx="2881" cy="3486"/>
            </a:xfrm>
            <a:custGeom>
              <a:avLst/>
              <a:gdLst/>
              <a:ahLst/>
              <a:cxnLst/>
              <a:rect l="l" t="t" r="r" b="b"/>
              <a:pathLst>
                <a:path w="100" h="121" extrusionOk="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982244" y="2869416"/>
              <a:ext cx="10112" cy="10429"/>
            </a:xfrm>
            <a:custGeom>
              <a:avLst/>
              <a:gdLst/>
              <a:ahLst/>
              <a:cxnLst/>
              <a:rect l="l" t="t" r="r" b="b"/>
              <a:pathLst>
                <a:path w="351" h="362" extrusionOk="0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74351" y="2860917"/>
              <a:ext cx="7923" cy="8528"/>
            </a:xfrm>
            <a:custGeom>
              <a:avLst/>
              <a:gdLst/>
              <a:ahLst/>
              <a:cxnLst/>
              <a:rect l="l" t="t" r="r" b="b"/>
              <a:pathLst>
                <a:path w="275" h="296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29868" y="2730609"/>
              <a:ext cx="88994" cy="173523"/>
            </a:xfrm>
            <a:custGeom>
              <a:avLst/>
              <a:gdLst/>
              <a:ahLst/>
              <a:cxnLst/>
              <a:rect l="l" t="t" r="r" b="b"/>
              <a:pathLst>
                <a:path w="3089" h="6023" extrusionOk="0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6942487" y="2850804"/>
              <a:ext cx="59637" cy="39441"/>
            </a:xfrm>
            <a:custGeom>
              <a:avLst/>
              <a:gdLst/>
              <a:ahLst/>
              <a:cxnLst/>
              <a:rect l="l" t="t" r="r" b="b"/>
              <a:pathLst>
                <a:path w="2070" h="1369" extrusionOk="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6955739" y="2852360"/>
              <a:ext cx="45462" cy="37597"/>
            </a:xfrm>
            <a:custGeom>
              <a:avLst/>
              <a:gdLst/>
              <a:ahLst/>
              <a:cxnLst/>
              <a:rect l="l" t="t" r="r" b="b"/>
              <a:pathLst>
                <a:path w="1578" h="1305" extrusionOk="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7270229" y="2607590"/>
              <a:ext cx="122414" cy="136675"/>
            </a:xfrm>
            <a:custGeom>
              <a:avLst/>
              <a:gdLst/>
              <a:ahLst/>
              <a:cxnLst/>
              <a:rect l="l" t="t" r="r" b="b"/>
              <a:pathLst>
                <a:path w="4249" h="4744" extrusionOk="0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7276510" y="2653657"/>
              <a:ext cx="28119" cy="37856"/>
            </a:xfrm>
            <a:custGeom>
              <a:avLst/>
              <a:gdLst/>
              <a:ahLst/>
              <a:cxnLst/>
              <a:rect l="l" t="t" r="r" b="b"/>
              <a:pathLst>
                <a:path w="976" h="1314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276856" y="2621477"/>
              <a:ext cx="89282" cy="73206"/>
            </a:xfrm>
            <a:custGeom>
              <a:avLst/>
              <a:gdLst/>
              <a:ahLst/>
              <a:cxnLst/>
              <a:rect l="l" t="t" r="r" b="b"/>
              <a:pathLst>
                <a:path w="3099" h="2541" extrusionOk="0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309958" y="3508796"/>
              <a:ext cx="100028" cy="177729"/>
            </a:xfrm>
            <a:custGeom>
              <a:avLst/>
              <a:gdLst/>
              <a:ahLst/>
              <a:cxnLst/>
              <a:rect l="l" t="t" r="r" b="b"/>
              <a:pathLst>
                <a:path w="3472" h="6169" extrusionOk="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308691" y="3537491"/>
              <a:ext cx="98156" cy="149063"/>
            </a:xfrm>
            <a:custGeom>
              <a:avLst/>
              <a:gdLst/>
              <a:ahLst/>
              <a:cxnLst/>
              <a:rect l="l" t="t" r="r" b="b"/>
              <a:pathLst>
                <a:path w="3407" h="5174" extrusionOk="0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101460" y="2853570"/>
              <a:ext cx="353614" cy="711117"/>
            </a:xfrm>
            <a:custGeom>
              <a:avLst/>
              <a:gdLst/>
              <a:ahLst/>
              <a:cxnLst/>
              <a:rect l="l" t="t" r="r" b="b"/>
              <a:pathLst>
                <a:path w="12274" h="24683" extrusionOk="0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102094" y="2943544"/>
              <a:ext cx="14232" cy="61509"/>
            </a:xfrm>
            <a:custGeom>
              <a:avLst/>
              <a:gdLst/>
              <a:ahLst/>
              <a:cxnLst/>
              <a:rect l="l" t="t" r="r" b="b"/>
              <a:pathLst>
                <a:path w="494" h="2135" extrusionOk="0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102411" y="3004102"/>
              <a:ext cx="346" cy="158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102411" y="3005024"/>
              <a:ext cx="346" cy="2881"/>
            </a:xfrm>
            <a:custGeom>
              <a:avLst/>
              <a:gdLst/>
              <a:ahLst/>
              <a:cxnLst/>
              <a:rect l="l" t="t" r="r" b="b"/>
              <a:pathLst>
                <a:path w="12" h="100" extrusionOk="0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385354" y="3566214"/>
              <a:ext cx="346" cy="31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102728" y="2947318"/>
              <a:ext cx="345115" cy="565598"/>
            </a:xfrm>
            <a:custGeom>
              <a:avLst/>
              <a:gdLst/>
              <a:ahLst/>
              <a:cxnLst/>
              <a:rect l="l" t="t" r="r" b="b"/>
              <a:pathLst>
                <a:path w="11979" h="19632" extrusionOk="0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116297" y="2929023"/>
              <a:ext cx="5704" cy="14549"/>
            </a:xfrm>
            <a:custGeom>
              <a:avLst/>
              <a:gdLst/>
              <a:ahLst/>
              <a:cxnLst/>
              <a:rect l="l" t="t" r="r" b="b"/>
              <a:pathLst>
                <a:path w="198" h="505" extrusionOk="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7115347" y="2929340"/>
              <a:ext cx="7606" cy="18323"/>
            </a:xfrm>
            <a:custGeom>
              <a:avLst/>
              <a:gdLst/>
              <a:ahLst/>
              <a:cxnLst/>
              <a:rect l="l" t="t" r="r" b="b"/>
              <a:pathLst>
                <a:path w="264" h="636" extrusionOk="0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7116297" y="2906955"/>
              <a:ext cx="188648" cy="114837"/>
            </a:xfrm>
            <a:custGeom>
              <a:avLst/>
              <a:gdLst/>
              <a:ahLst/>
              <a:cxnLst/>
              <a:rect l="l" t="t" r="r" b="b"/>
              <a:pathLst>
                <a:path w="6548" h="3986" extrusionOk="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7226697" y="3020495"/>
              <a:ext cx="33794" cy="1296"/>
            </a:xfrm>
            <a:custGeom>
              <a:avLst/>
              <a:gdLst/>
              <a:ahLst/>
              <a:cxnLst/>
              <a:rect l="l" t="t" r="r" b="b"/>
              <a:pathLst>
                <a:path w="1173" h="45" extrusionOk="0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7201777" y="2941325"/>
              <a:ext cx="71939" cy="80466"/>
            </a:xfrm>
            <a:custGeom>
              <a:avLst/>
              <a:gdLst/>
              <a:ahLst/>
              <a:cxnLst/>
              <a:rect l="l" t="t" r="r" b="b"/>
              <a:pathLst>
                <a:path w="2497" h="2793" extrusionOk="0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6967407" y="2532828"/>
              <a:ext cx="402505" cy="409678"/>
            </a:xfrm>
            <a:custGeom>
              <a:avLst/>
              <a:gdLst/>
              <a:ahLst/>
              <a:cxnLst/>
              <a:rect l="l" t="t" r="r" b="b"/>
              <a:pathLst>
                <a:path w="13971" h="14220" extrusionOk="0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7324162" y="2610126"/>
              <a:ext cx="9795" cy="11063"/>
            </a:xfrm>
            <a:custGeom>
              <a:avLst/>
              <a:gdLst/>
              <a:ahLst/>
              <a:cxnLst/>
              <a:rect l="l" t="t" r="r" b="b"/>
              <a:pathLst>
                <a:path w="340" h="384" extrusionOk="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7323845" y="2621160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7317852" y="2621477"/>
              <a:ext cx="6021" cy="5387"/>
            </a:xfrm>
            <a:custGeom>
              <a:avLst/>
              <a:gdLst/>
              <a:ahLst/>
              <a:cxnLst/>
              <a:rect l="l" t="t" r="r" b="b"/>
              <a:pathLst>
                <a:path w="209" h="187" extrusionOk="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7285671" y="2675438"/>
              <a:ext cx="7289" cy="16076"/>
            </a:xfrm>
            <a:custGeom>
              <a:avLst/>
              <a:gdLst/>
              <a:ahLst/>
              <a:cxnLst/>
              <a:rect l="l" t="t" r="r" b="b"/>
              <a:pathLst>
                <a:path w="253" h="558" extrusionOk="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7059513" y="2723378"/>
              <a:ext cx="1930" cy="53327"/>
            </a:xfrm>
            <a:custGeom>
              <a:avLst/>
              <a:gdLst/>
              <a:ahLst/>
              <a:cxnLst/>
              <a:rect l="l" t="t" r="r" b="b"/>
              <a:pathLst>
                <a:path w="67" h="1851" extrusionOk="0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7010622" y="2532857"/>
              <a:ext cx="323335" cy="406307"/>
            </a:xfrm>
            <a:custGeom>
              <a:avLst/>
              <a:gdLst/>
              <a:ahLst/>
              <a:cxnLst/>
              <a:rect l="l" t="t" r="r" b="b"/>
              <a:pathLst>
                <a:path w="11223" h="14103" extrusionOk="0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925143" y="2242510"/>
              <a:ext cx="315786" cy="326331"/>
            </a:xfrm>
            <a:custGeom>
              <a:avLst/>
              <a:gdLst/>
              <a:ahLst/>
              <a:cxnLst/>
              <a:rect l="l" t="t" r="r" b="b"/>
              <a:pathLst>
                <a:path w="10961" h="11327" extrusionOk="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41536" y="2255705"/>
              <a:ext cx="275712" cy="349177"/>
            </a:xfrm>
            <a:custGeom>
              <a:avLst/>
              <a:gdLst/>
              <a:ahLst/>
              <a:cxnLst/>
              <a:rect l="l" t="t" r="r" b="b"/>
              <a:pathLst>
                <a:path w="9570" h="12120" extrusionOk="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05581" y="2255561"/>
              <a:ext cx="178564" cy="122414"/>
            </a:xfrm>
            <a:custGeom>
              <a:avLst/>
              <a:gdLst/>
              <a:ahLst/>
              <a:cxnLst/>
              <a:rect l="l" t="t" r="r" b="b"/>
              <a:pathLst>
                <a:path w="6198" h="4249" extrusionOk="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061731" y="2540434"/>
              <a:ext cx="15154" cy="2535"/>
            </a:xfrm>
            <a:custGeom>
              <a:avLst/>
              <a:gdLst/>
              <a:ahLst/>
              <a:cxnLst/>
              <a:rect l="l" t="t" r="r" b="b"/>
              <a:pathLst>
                <a:path w="526" h="88" extrusionOk="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031452" y="2540088"/>
              <a:ext cx="30596" cy="3198"/>
            </a:xfrm>
            <a:custGeom>
              <a:avLst/>
              <a:gdLst/>
              <a:ahLst/>
              <a:cxnLst/>
              <a:rect l="l" t="t" r="r" b="b"/>
              <a:pathLst>
                <a:path w="1062" h="111" extrusionOk="0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001806" y="2531589"/>
              <a:ext cx="32815" cy="9478"/>
            </a:xfrm>
            <a:custGeom>
              <a:avLst/>
              <a:gdLst/>
              <a:ahLst/>
              <a:cxnLst/>
              <a:rect l="l" t="t" r="r" b="b"/>
              <a:pathLst>
                <a:path w="1139" h="329" extrusionOk="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115664" y="2531878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076857" y="2577628"/>
              <a:ext cx="13281" cy="16105"/>
            </a:xfrm>
            <a:custGeom>
              <a:avLst/>
              <a:gdLst/>
              <a:ahLst/>
              <a:cxnLst/>
              <a:rect l="l" t="t" r="r" b="b"/>
              <a:pathLst>
                <a:path w="461" h="559" extrusionOk="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940902" y="2255561"/>
              <a:ext cx="275078" cy="344827"/>
            </a:xfrm>
            <a:custGeom>
              <a:avLst/>
              <a:gdLst/>
              <a:ahLst/>
              <a:cxnLst/>
              <a:rect l="l" t="t" r="r" b="b"/>
              <a:pathLst>
                <a:path w="9548" h="11969" extrusionOk="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7191693" y="2379213"/>
              <a:ext cx="11668" cy="35379"/>
            </a:xfrm>
            <a:custGeom>
              <a:avLst/>
              <a:gdLst/>
              <a:ahLst/>
              <a:cxnLst/>
              <a:rect l="l" t="t" r="r" b="b"/>
              <a:pathLst>
                <a:path w="405" h="1228" extrusionOk="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7005581" y="2433175"/>
              <a:ext cx="75741" cy="38173"/>
            </a:xfrm>
            <a:custGeom>
              <a:avLst/>
              <a:gdLst/>
              <a:ahLst/>
              <a:cxnLst/>
              <a:rect l="l" t="t" r="r" b="b"/>
              <a:pathLst>
                <a:path w="2629" h="1325" extrusionOk="0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7015981" y="2402261"/>
              <a:ext cx="13915" cy="30942"/>
            </a:xfrm>
            <a:custGeom>
              <a:avLst/>
              <a:gdLst/>
              <a:ahLst/>
              <a:cxnLst/>
              <a:rect l="l" t="t" r="r" b="b"/>
              <a:pathLst>
                <a:path w="483" h="107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7085067" y="2377254"/>
              <a:ext cx="13915" cy="26159"/>
            </a:xfrm>
            <a:custGeom>
              <a:avLst/>
              <a:gdLst/>
              <a:ahLst/>
              <a:cxnLst/>
              <a:rect l="l" t="t" r="r" b="b"/>
              <a:pathLst>
                <a:path w="483" h="908" extrusionOk="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6976569" y="2405949"/>
              <a:ext cx="13915" cy="26073"/>
            </a:xfrm>
            <a:custGeom>
              <a:avLst/>
              <a:gdLst/>
              <a:ahLst/>
              <a:cxnLst/>
              <a:rect l="l" t="t" r="r" b="b"/>
              <a:pathLst>
                <a:path w="483" h="905" extrusionOk="0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959196" y="2364232"/>
              <a:ext cx="31576" cy="31432"/>
            </a:xfrm>
            <a:custGeom>
              <a:avLst/>
              <a:gdLst/>
              <a:ahLst/>
              <a:cxnLst/>
              <a:rect l="l" t="t" r="r" b="b"/>
              <a:pathLst>
                <a:path w="1096" h="1091" extrusionOk="0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7066456" y="2333665"/>
              <a:ext cx="31893" cy="22558"/>
            </a:xfrm>
            <a:custGeom>
              <a:avLst/>
              <a:gdLst/>
              <a:ahLst/>
              <a:cxnLst/>
              <a:rect l="l" t="t" r="r" b="b"/>
              <a:pathLst>
                <a:path w="1107" h="783" extrusionOk="0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7094546" y="2400043"/>
              <a:ext cx="52693" cy="38519"/>
            </a:xfrm>
            <a:custGeom>
              <a:avLst/>
              <a:gdLst/>
              <a:ahLst/>
              <a:cxnLst/>
              <a:rect l="l" t="t" r="r" b="b"/>
              <a:pathLst>
                <a:path w="1829" h="1337" extrusionOk="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7130789" y="2400043"/>
              <a:ext cx="25583" cy="26217"/>
            </a:xfrm>
            <a:custGeom>
              <a:avLst/>
              <a:gdLst/>
              <a:ahLst/>
              <a:cxnLst/>
              <a:rect l="l" t="t" r="r" b="b"/>
              <a:pathLst>
                <a:path w="888" h="910" extrusionOk="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6959830" y="2443575"/>
              <a:ext cx="44511" cy="32815"/>
            </a:xfrm>
            <a:custGeom>
              <a:avLst/>
              <a:gdLst/>
              <a:ahLst/>
              <a:cxnLst/>
              <a:rect l="l" t="t" r="r" b="b"/>
              <a:pathLst>
                <a:path w="1545" h="1139" extrusionOk="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6891407" y="2188981"/>
              <a:ext cx="364331" cy="251166"/>
            </a:xfrm>
            <a:custGeom>
              <a:avLst/>
              <a:gdLst/>
              <a:ahLst/>
              <a:cxnLst/>
              <a:rect l="l" t="t" r="r" b="b"/>
              <a:pathLst>
                <a:path w="12646" h="8718" extrusionOk="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7837988" y="2959591"/>
              <a:ext cx="239440" cy="399710"/>
            </a:xfrm>
            <a:custGeom>
              <a:avLst/>
              <a:gdLst/>
              <a:ahLst/>
              <a:cxnLst/>
              <a:rect l="l" t="t" r="r" b="b"/>
              <a:pathLst>
                <a:path w="8311" h="13874" extrusionOk="0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7994772" y="2969415"/>
              <a:ext cx="2564" cy="158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7995406" y="2970049"/>
              <a:ext cx="317" cy="29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7908659" y="3036283"/>
              <a:ext cx="90550" cy="124949"/>
            </a:xfrm>
            <a:custGeom>
              <a:avLst/>
              <a:gdLst/>
              <a:ahLst/>
              <a:cxnLst/>
              <a:rect l="l" t="t" r="r" b="b"/>
              <a:pathLst>
                <a:path w="3143" h="4337" extrusionOk="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7840840" y="3241612"/>
              <a:ext cx="17372" cy="75741"/>
            </a:xfrm>
            <a:custGeom>
              <a:avLst/>
              <a:gdLst/>
              <a:ahLst/>
              <a:cxnLst/>
              <a:rect l="l" t="t" r="r" b="b"/>
              <a:pathLst>
                <a:path w="603" h="2629" extrusionOk="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7848071" y="3161203"/>
              <a:ext cx="61221" cy="80438"/>
            </a:xfrm>
            <a:custGeom>
              <a:avLst/>
              <a:gdLst/>
              <a:ahLst/>
              <a:cxnLst/>
              <a:rect l="l" t="t" r="r" b="b"/>
              <a:pathLst>
                <a:path w="2125" h="2792" extrusionOk="0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7860402" y="3296207"/>
              <a:ext cx="123336" cy="63094"/>
            </a:xfrm>
            <a:custGeom>
              <a:avLst/>
              <a:gdLst/>
              <a:ahLst/>
              <a:cxnLst/>
              <a:rect l="l" t="t" r="r" b="b"/>
              <a:pathLst>
                <a:path w="4281" h="2190" extrusionOk="0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7841157" y="2969415"/>
              <a:ext cx="207259" cy="389886"/>
            </a:xfrm>
            <a:custGeom>
              <a:avLst/>
              <a:gdLst/>
              <a:ahLst/>
              <a:cxnLst/>
              <a:rect l="l" t="t" r="r" b="b"/>
              <a:pathLst>
                <a:path w="7194" h="13533" extrusionOk="0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7271814" y="2745129"/>
              <a:ext cx="739380" cy="385363"/>
            </a:xfrm>
            <a:custGeom>
              <a:avLst/>
              <a:gdLst/>
              <a:ahLst/>
              <a:cxnLst/>
              <a:rect l="l" t="t" r="r" b="b"/>
              <a:pathLst>
                <a:path w="25664" h="13376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7695407" y="2746714"/>
              <a:ext cx="32526" cy="8845"/>
            </a:xfrm>
            <a:custGeom>
              <a:avLst/>
              <a:gdLst/>
              <a:ahLst/>
              <a:cxnLst/>
              <a:rect l="l" t="t" r="r" b="b"/>
              <a:pathLst>
                <a:path w="1129" h="307" extrusionOk="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7271814" y="2745129"/>
              <a:ext cx="473809" cy="272543"/>
            </a:xfrm>
            <a:custGeom>
              <a:avLst/>
              <a:gdLst/>
              <a:ahLst/>
              <a:cxnLst/>
              <a:rect l="l" t="t" r="r" b="b"/>
              <a:pathLst>
                <a:path w="16446" h="9460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7664206" y="3064661"/>
              <a:ext cx="17372" cy="980"/>
            </a:xfrm>
            <a:custGeom>
              <a:avLst/>
              <a:gdLst/>
              <a:ahLst/>
              <a:cxnLst/>
              <a:rect l="l" t="t" r="r" b="b"/>
              <a:pathLst>
                <a:path w="603" h="34" extrusionOk="0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7986561" y="3010095"/>
              <a:ext cx="5387" cy="19274"/>
            </a:xfrm>
            <a:custGeom>
              <a:avLst/>
              <a:gdLst/>
              <a:ahLst/>
              <a:cxnLst/>
              <a:rect l="l" t="t" r="r" b="b"/>
              <a:pathLst>
                <a:path w="187" h="669" extrusionOk="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7649686" y="2888315"/>
              <a:ext cx="344481" cy="242004"/>
            </a:xfrm>
            <a:custGeom>
              <a:avLst/>
              <a:gdLst/>
              <a:ahLst/>
              <a:cxnLst/>
              <a:rect l="l" t="t" r="r" b="b"/>
              <a:pathLst>
                <a:path w="11957" h="8400" extrusionOk="0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7617188" y="3102200"/>
              <a:ext cx="2881" cy="6338"/>
            </a:xfrm>
            <a:custGeom>
              <a:avLst/>
              <a:gdLst/>
              <a:ahLst/>
              <a:cxnLst/>
              <a:rect l="l" t="t" r="r" b="b"/>
              <a:pathLst>
                <a:path w="100" h="22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7543377" y="2944178"/>
              <a:ext cx="313568" cy="164044"/>
            </a:xfrm>
            <a:custGeom>
              <a:avLst/>
              <a:gdLst/>
              <a:ahLst/>
              <a:cxnLst/>
              <a:rect l="l" t="t" r="r" b="b"/>
              <a:pathLst>
                <a:path w="10884" h="5694" extrusionOk="0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7442427" y="2914820"/>
              <a:ext cx="266579" cy="202995"/>
            </a:xfrm>
            <a:custGeom>
              <a:avLst/>
              <a:gdLst/>
              <a:ahLst/>
              <a:cxnLst/>
              <a:rect l="l" t="t" r="r" b="b"/>
              <a:pathLst>
                <a:path w="9253" h="7046" extrusionOk="0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7697309" y="2961204"/>
              <a:ext cx="7606" cy="27802"/>
            </a:xfrm>
            <a:custGeom>
              <a:avLst/>
              <a:gdLst/>
              <a:ahLst/>
              <a:cxnLst/>
              <a:rect l="l" t="t" r="r" b="b"/>
              <a:pathLst>
                <a:path w="264" h="965" extrusionOk="0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7704886" y="2988977"/>
              <a:ext cx="346" cy="6943"/>
            </a:xfrm>
            <a:custGeom>
              <a:avLst/>
              <a:gdLst/>
              <a:ahLst/>
              <a:cxnLst/>
              <a:rect l="l" t="t" r="r" b="b"/>
              <a:pathLst>
                <a:path w="12" h="241" extrusionOk="0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7494486" y="3064344"/>
              <a:ext cx="113886" cy="37568"/>
            </a:xfrm>
            <a:custGeom>
              <a:avLst/>
              <a:gdLst/>
              <a:ahLst/>
              <a:cxnLst/>
              <a:rect l="l" t="t" r="r" b="b"/>
              <a:pathLst>
                <a:path w="3953" h="1304" extrusionOk="0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7489445" y="3070336"/>
              <a:ext cx="33765" cy="30942"/>
            </a:xfrm>
            <a:custGeom>
              <a:avLst/>
              <a:gdLst/>
              <a:ahLst/>
              <a:cxnLst/>
              <a:rect l="l" t="t" r="r" b="b"/>
              <a:pathLst>
                <a:path w="1172" h="1074" extrusionOk="0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7449082" y="3108827"/>
              <a:ext cx="14837" cy="8873"/>
            </a:xfrm>
            <a:custGeom>
              <a:avLst/>
              <a:gdLst/>
              <a:ahLst/>
              <a:cxnLst/>
              <a:rect l="l" t="t" r="r" b="b"/>
              <a:pathLst>
                <a:path w="515" h="308" extrusionOk="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7444328" y="3097476"/>
              <a:ext cx="4782" cy="12936"/>
            </a:xfrm>
            <a:custGeom>
              <a:avLst/>
              <a:gdLst/>
              <a:ahLst/>
              <a:cxnLst/>
              <a:rect l="l" t="t" r="r" b="b"/>
              <a:pathLst>
                <a:path w="166" h="449" extrusionOk="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7444962" y="310029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7443060" y="2955817"/>
              <a:ext cx="262171" cy="161883"/>
            </a:xfrm>
            <a:custGeom>
              <a:avLst/>
              <a:gdLst/>
              <a:ahLst/>
              <a:cxnLst/>
              <a:rect l="l" t="t" r="r" b="b"/>
              <a:pathLst>
                <a:path w="9100" h="5619" extrusionOk="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7477460" y="2987998"/>
              <a:ext cx="24316" cy="23711"/>
            </a:xfrm>
            <a:custGeom>
              <a:avLst/>
              <a:gdLst/>
              <a:ahLst/>
              <a:cxnLst/>
              <a:rect l="l" t="t" r="r" b="b"/>
              <a:pathLst>
                <a:path w="844" h="823" extrusionOk="0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7522893" y="3060887"/>
              <a:ext cx="317" cy="6914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7856916" y="2946684"/>
              <a:ext cx="56813" cy="7606"/>
            </a:xfrm>
            <a:custGeom>
              <a:avLst/>
              <a:gdLst/>
              <a:ahLst/>
              <a:cxnLst/>
              <a:rect l="l" t="t" r="r" b="b"/>
              <a:pathLst>
                <a:path w="1972" h="264" extrusionOk="0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7677459" y="3064661"/>
              <a:ext cx="4437" cy="663"/>
            </a:xfrm>
            <a:custGeom>
              <a:avLst/>
              <a:gdLst/>
              <a:ahLst/>
              <a:cxnLst/>
              <a:rect l="l" t="t" r="r" b="b"/>
              <a:pathLst>
                <a:path w="154" h="23" extrusionOk="0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7623181" y="3085145"/>
              <a:ext cx="4120" cy="383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7619723" y="31078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7629807" y="31160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7488811" y="3099982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7538335" y="2944178"/>
              <a:ext cx="39470" cy="59003"/>
            </a:xfrm>
            <a:custGeom>
              <a:avLst/>
              <a:gdLst/>
              <a:ahLst/>
              <a:cxnLst/>
              <a:rect l="l" t="t" r="r" b="b"/>
              <a:pathLst>
                <a:path w="1370" h="2048" extrusionOk="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522893" y="2997793"/>
              <a:ext cx="48257" cy="9507"/>
            </a:xfrm>
            <a:custGeom>
              <a:avLst/>
              <a:gdLst/>
              <a:ahLst/>
              <a:cxnLst/>
              <a:rect l="l" t="t" r="r" b="b"/>
              <a:pathLst>
                <a:path w="1675" h="330" extrusionOk="0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7652509" y="3035937"/>
              <a:ext cx="38836" cy="24633"/>
            </a:xfrm>
            <a:custGeom>
              <a:avLst/>
              <a:gdLst/>
              <a:ahLst/>
              <a:cxnLst/>
              <a:rect l="l" t="t" r="r" b="b"/>
              <a:pathLst>
                <a:path w="1348" h="855" extrusionOk="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0" name="Google Shape;870;p51"/>
            <p:cNvGrpSpPr/>
            <p:nvPr/>
          </p:nvGrpSpPr>
          <p:grpSpPr>
            <a:xfrm>
              <a:off x="7451905" y="2947635"/>
              <a:ext cx="406307" cy="168423"/>
              <a:chOff x="7451905" y="2947635"/>
              <a:chExt cx="406307" cy="168423"/>
            </a:xfrm>
          </p:grpSpPr>
          <p:sp>
            <p:nvSpPr>
              <p:cNvPr id="871" name="Google Shape;871;p51"/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31" extrusionOk="0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1"/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4096" extrusionOk="0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1"/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00" extrusionOk="0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00" extrusionOk="0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7" extrusionOk="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83" extrusionOk="0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avLst/>
                <a:gdLst/>
                <a:ahLst/>
                <a:cxnLst/>
                <a:rect l="l" t="t" r="r" b="b"/>
                <a:pathLst>
                  <a:path w="330" h="9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avLst/>
                <a:gdLst/>
                <a:ahLst/>
                <a:cxnLst/>
                <a:rect l="l" t="t" r="r" b="b"/>
                <a:pathLst>
                  <a:path w="66" h="614" extrusionOk="0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3" extrusionOk="0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4" extrusionOk="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35" extrusionOk="0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51"/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3023" extrusionOk="0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51"/>
            <p:cNvSpPr/>
            <p:nvPr/>
          </p:nvSpPr>
          <p:spPr>
            <a:xfrm>
              <a:off x="7341188" y="2951438"/>
              <a:ext cx="101901" cy="52492"/>
            </a:xfrm>
            <a:custGeom>
              <a:avLst/>
              <a:gdLst/>
              <a:ahLst/>
              <a:cxnLst/>
              <a:rect l="l" t="t" r="r" b="b"/>
              <a:pathLst>
                <a:path w="3537" h="1822" extrusionOk="0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7347815" y="2967197"/>
              <a:ext cx="81100" cy="36301"/>
            </a:xfrm>
            <a:custGeom>
              <a:avLst/>
              <a:gdLst/>
              <a:ahLst/>
              <a:cxnLst/>
              <a:rect l="l" t="t" r="r" b="b"/>
              <a:pathLst>
                <a:path w="2815" h="1260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344040" y="2964661"/>
              <a:ext cx="94641" cy="38202"/>
            </a:xfrm>
            <a:custGeom>
              <a:avLst/>
              <a:gdLst/>
              <a:ahLst/>
              <a:cxnLst/>
              <a:rect l="l" t="t" r="r" b="b"/>
              <a:pathLst>
                <a:path w="3285" h="1326" extrusionOk="0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362969" y="2991484"/>
              <a:ext cx="1268" cy="2535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7247844" y="2669128"/>
              <a:ext cx="335003" cy="320223"/>
            </a:xfrm>
            <a:custGeom>
              <a:avLst/>
              <a:gdLst/>
              <a:ahLst/>
              <a:cxnLst/>
              <a:rect l="l" t="t" r="r" b="b"/>
              <a:pathLst>
                <a:path w="11628" h="11115" extrusionOk="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362652" y="2671635"/>
              <a:ext cx="19245" cy="15183"/>
            </a:xfrm>
            <a:custGeom>
              <a:avLst/>
              <a:gdLst/>
              <a:ahLst/>
              <a:cxnLst/>
              <a:rect l="l" t="t" r="r" b="b"/>
              <a:pathLst>
                <a:path w="668" h="527" extrusionOk="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23528" y="2684888"/>
              <a:ext cx="27168" cy="6021"/>
            </a:xfrm>
            <a:custGeom>
              <a:avLst/>
              <a:gdLst/>
              <a:ahLst/>
              <a:cxnLst/>
              <a:rect l="l" t="t" r="r" b="b"/>
              <a:pathLst>
                <a:path w="943" h="209" extrusionOk="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7252540" y="2906955"/>
              <a:ext cx="375" cy="1585"/>
            </a:xfrm>
            <a:custGeom>
              <a:avLst/>
              <a:gdLst/>
              <a:ahLst/>
              <a:cxnLst/>
              <a:rect l="l" t="t" r="r" b="b"/>
              <a:pathLst>
                <a:path w="13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7252540" y="2903469"/>
              <a:ext cx="1008" cy="3515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7250667" y="2921763"/>
              <a:ext cx="980" cy="12014"/>
            </a:xfrm>
            <a:custGeom>
              <a:avLst/>
              <a:gdLst/>
              <a:ahLst/>
              <a:cxnLst/>
              <a:rect l="l" t="t" r="r" b="b"/>
              <a:pathLst>
                <a:path w="34" h="417" extrusionOk="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7291030" y="2966880"/>
              <a:ext cx="65341" cy="12331"/>
            </a:xfrm>
            <a:custGeom>
              <a:avLst/>
              <a:gdLst/>
              <a:ahLst/>
              <a:cxnLst/>
              <a:rect l="l" t="t" r="r" b="b"/>
              <a:pathLst>
                <a:path w="2268" h="428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55708" y="2966880"/>
              <a:ext cx="951" cy="663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7356025" y="2964373"/>
              <a:ext cx="36618" cy="2852"/>
            </a:xfrm>
            <a:custGeom>
              <a:avLst/>
              <a:gdLst/>
              <a:ahLst/>
              <a:cxnLst/>
              <a:rect l="l" t="t" r="r" b="b"/>
              <a:pathLst>
                <a:path w="1271" h="99" extrusionOk="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7438652" y="2976963"/>
              <a:ext cx="99078" cy="12965"/>
            </a:xfrm>
            <a:custGeom>
              <a:avLst/>
              <a:gdLst/>
              <a:ahLst/>
              <a:cxnLst/>
              <a:rect l="l" t="t" r="r" b="b"/>
              <a:pathLst>
                <a:path w="3439" h="450" extrusionOk="0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7476192" y="2987076"/>
              <a:ext cx="1930" cy="1296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7438652" y="2976963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7391980" y="2965295"/>
              <a:ext cx="47335" cy="12331"/>
            </a:xfrm>
            <a:custGeom>
              <a:avLst/>
              <a:gdLst/>
              <a:ahLst/>
              <a:cxnLst/>
              <a:rect l="l" t="t" r="r" b="b"/>
              <a:pathLst>
                <a:path w="1643" h="428" extrusionOk="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391663" y="2965295"/>
              <a:ext cx="1585" cy="663"/>
            </a:xfrm>
            <a:custGeom>
              <a:avLst/>
              <a:gdLst/>
              <a:ahLst/>
              <a:cxnLst/>
              <a:rect l="l" t="t" r="r" b="b"/>
              <a:pathLst>
                <a:path w="55" h="23" extrusionOk="0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7250984" y="2746080"/>
              <a:ext cx="314202" cy="243214"/>
            </a:xfrm>
            <a:custGeom>
              <a:avLst/>
              <a:gdLst/>
              <a:ahLst/>
              <a:cxnLst/>
              <a:rect l="l" t="t" r="r" b="b"/>
              <a:pathLst>
                <a:path w="10906" h="8442" extrusionOk="0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7211860" y="2691226"/>
              <a:ext cx="119590" cy="218351"/>
            </a:xfrm>
            <a:custGeom>
              <a:avLst/>
              <a:gdLst/>
              <a:ahLst/>
              <a:cxnLst/>
              <a:rect l="l" t="t" r="r" b="b"/>
              <a:pathLst>
                <a:path w="4151" h="7579" extrusionOk="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7305550" y="2690246"/>
              <a:ext cx="19908" cy="4754"/>
            </a:xfrm>
            <a:custGeom>
              <a:avLst/>
              <a:gdLst/>
              <a:ahLst/>
              <a:cxnLst/>
              <a:rect l="l" t="t" r="r" b="b"/>
              <a:pathLst>
                <a:path w="691" h="165" extrusionOk="0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228570" y="2903469"/>
              <a:ext cx="24978" cy="6338"/>
            </a:xfrm>
            <a:custGeom>
              <a:avLst/>
              <a:gdLst/>
              <a:ahLst/>
              <a:cxnLst/>
              <a:rect l="l" t="t" r="r" b="b"/>
              <a:pathLst>
                <a:path w="867" h="220" extrusionOk="0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253519" y="2903152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253519" y="2846483"/>
              <a:ext cx="28407" cy="57015"/>
            </a:xfrm>
            <a:custGeom>
              <a:avLst/>
              <a:gdLst/>
              <a:ahLst/>
              <a:cxnLst/>
              <a:rect l="l" t="t" r="r" b="b"/>
              <a:pathLst>
                <a:path w="986" h="1979" extrusionOk="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215951" y="2691485"/>
              <a:ext cx="109190" cy="218005"/>
            </a:xfrm>
            <a:custGeom>
              <a:avLst/>
              <a:gdLst/>
              <a:ahLst/>
              <a:cxnLst/>
              <a:rect l="l" t="t" r="r" b="b"/>
              <a:pathLst>
                <a:path w="3790" h="7567" extrusionOk="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492268" y="2674804"/>
              <a:ext cx="137885" cy="263727"/>
            </a:xfrm>
            <a:custGeom>
              <a:avLst/>
              <a:gdLst/>
              <a:ahLst/>
              <a:cxnLst/>
              <a:rect l="l" t="t" r="r" b="b"/>
              <a:pathLst>
                <a:path w="4786" h="9154" extrusionOk="0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617188" y="2850891"/>
              <a:ext cx="11380" cy="66493"/>
            </a:xfrm>
            <a:custGeom>
              <a:avLst/>
              <a:gdLst/>
              <a:ahLst/>
              <a:cxnLst/>
              <a:rect l="l" t="t" r="r" b="b"/>
              <a:pathLst>
                <a:path w="395" h="2308" extrusionOk="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588810" y="2917355"/>
              <a:ext cx="29357" cy="21175"/>
            </a:xfrm>
            <a:custGeom>
              <a:avLst/>
              <a:gdLst/>
              <a:ahLst/>
              <a:cxnLst/>
              <a:rect l="l" t="t" r="r" b="b"/>
              <a:pathLst>
                <a:path w="1019" h="735" extrusionOk="0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493247" y="2675726"/>
              <a:ext cx="135321" cy="262805"/>
            </a:xfrm>
            <a:custGeom>
              <a:avLst/>
              <a:gdLst/>
              <a:ahLst/>
              <a:cxnLst/>
              <a:rect l="l" t="t" r="r" b="b"/>
              <a:pathLst>
                <a:path w="4697" h="9122" extrusionOk="0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257380" y="2669128"/>
              <a:ext cx="325467" cy="154883"/>
            </a:xfrm>
            <a:custGeom>
              <a:avLst/>
              <a:gdLst/>
              <a:ahLst/>
              <a:cxnLst/>
              <a:rect l="l" t="t" r="r" b="b"/>
              <a:pathLst>
                <a:path w="11297" h="5376" extrusionOk="0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398607" y="2684571"/>
              <a:ext cx="19245" cy="4120"/>
            </a:xfrm>
            <a:custGeom>
              <a:avLst/>
              <a:gdLst/>
              <a:ahLst/>
              <a:cxnLst/>
              <a:rect l="l" t="t" r="r" b="b"/>
              <a:pathLst>
                <a:path w="668" h="143" extrusionOk="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328886" y="2690563"/>
              <a:ext cx="18640" cy="3198"/>
            </a:xfrm>
            <a:custGeom>
              <a:avLst/>
              <a:gdLst/>
              <a:ahLst/>
              <a:cxnLst/>
              <a:rect l="l" t="t" r="r" b="b"/>
              <a:pathLst>
                <a:path w="647" h="111" extrusionOk="0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284548" y="2695605"/>
              <a:ext cx="38058" cy="23567"/>
            </a:xfrm>
            <a:custGeom>
              <a:avLst/>
              <a:gdLst/>
              <a:ahLst/>
              <a:cxnLst/>
              <a:rect l="l" t="t" r="r" b="b"/>
              <a:pathLst>
                <a:path w="1321" h="818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7259829" y="2669128"/>
              <a:ext cx="323018" cy="154883"/>
            </a:xfrm>
            <a:custGeom>
              <a:avLst/>
              <a:gdLst/>
              <a:ahLst/>
              <a:cxnLst/>
              <a:rect l="l" t="t" r="r" b="b"/>
              <a:pathLst>
                <a:path w="11212" h="5376" extrusionOk="0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51"/>
            <p:cNvGrpSpPr/>
            <p:nvPr/>
          </p:nvGrpSpPr>
          <p:grpSpPr>
            <a:xfrm>
              <a:off x="7356025" y="2877598"/>
              <a:ext cx="119245" cy="66609"/>
              <a:chOff x="7356025" y="2877598"/>
              <a:chExt cx="119245" cy="66609"/>
            </a:xfrm>
          </p:grpSpPr>
          <p:sp>
            <p:nvSpPr>
              <p:cNvPr id="920" name="Google Shape;920;p51"/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16" extrusionOk="0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235" extrusionOk="0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51"/>
            <p:cNvSpPr/>
            <p:nvPr/>
          </p:nvSpPr>
          <p:spPr>
            <a:xfrm>
              <a:off x="7356342" y="2912919"/>
              <a:ext cx="11697" cy="17718"/>
            </a:xfrm>
            <a:custGeom>
              <a:avLst/>
              <a:gdLst/>
              <a:ahLst/>
              <a:cxnLst/>
              <a:rect l="l" t="t" r="r" b="b"/>
              <a:pathLst>
                <a:path w="406" h="615" extrusionOk="0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356630" y="2912314"/>
              <a:ext cx="81763" cy="23365"/>
            </a:xfrm>
            <a:custGeom>
              <a:avLst/>
              <a:gdLst/>
              <a:ahLst/>
              <a:cxnLst/>
              <a:rect l="l" t="t" r="r" b="b"/>
              <a:pathLst>
                <a:path w="2838" h="811" extrusionOk="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371151" y="2909461"/>
              <a:ext cx="103831" cy="40420"/>
            </a:xfrm>
            <a:custGeom>
              <a:avLst/>
              <a:gdLst/>
              <a:ahLst/>
              <a:cxnLst/>
              <a:rect l="l" t="t" r="r" b="b"/>
              <a:pathLst>
                <a:path w="3604" h="1403" extrusionOk="0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7376826" y="2922080"/>
              <a:ext cx="21809" cy="20109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7431075" y="2918767"/>
              <a:ext cx="23394" cy="21694"/>
            </a:xfrm>
            <a:custGeom>
              <a:avLst/>
              <a:gdLst/>
              <a:ahLst/>
              <a:cxnLst/>
              <a:rect l="l" t="t" r="r" b="b"/>
              <a:pathLst>
                <a:path w="812" h="753" extrusionOk="0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7372735" y="2888027"/>
              <a:ext cx="56179" cy="16105"/>
            </a:xfrm>
            <a:custGeom>
              <a:avLst/>
              <a:gdLst/>
              <a:ahLst/>
              <a:cxnLst/>
              <a:rect l="l" t="t" r="r" b="b"/>
              <a:pathLst>
                <a:path w="1950" h="559" extrusionOk="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7297656" y="2862155"/>
              <a:ext cx="57447" cy="22126"/>
            </a:xfrm>
            <a:custGeom>
              <a:avLst/>
              <a:gdLst/>
              <a:ahLst/>
              <a:cxnLst/>
              <a:rect l="l" t="t" r="r" b="b"/>
              <a:pathLst>
                <a:path w="1994" h="76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7472101" y="2865958"/>
              <a:ext cx="59003" cy="20397"/>
            </a:xfrm>
            <a:custGeom>
              <a:avLst/>
              <a:gdLst/>
              <a:ahLst/>
              <a:cxnLst/>
              <a:rect l="l" t="t" r="r" b="b"/>
              <a:pathLst>
                <a:path w="2048" h="708" extrusionOk="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7301459" y="2790879"/>
              <a:ext cx="47018" cy="33131"/>
            </a:xfrm>
            <a:custGeom>
              <a:avLst/>
              <a:gdLst/>
              <a:ahLst/>
              <a:cxnLst/>
              <a:rect l="l" t="t" r="r" b="b"/>
              <a:pathLst>
                <a:path w="1632" h="1150" extrusionOk="0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7471467" y="2792723"/>
              <a:ext cx="57764" cy="24344"/>
            </a:xfrm>
            <a:custGeom>
              <a:avLst/>
              <a:gdLst/>
              <a:ahLst/>
              <a:cxnLst/>
              <a:rect l="l" t="t" r="r" b="b"/>
              <a:pathLst>
                <a:path w="2005" h="845" extrusionOk="0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7390713" y="2667227"/>
              <a:ext cx="85191" cy="77960"/>
            </a:xfrm>
            <a:custGeom>
              <a:avLst/>
              <a:gdLst/>
              <a:ahLst/>
              <a:cxnLst/>
              <a:rect l="l" t="t" r="r" b="b"/>
              <a:pathLst>
                <a:path w="2957" h="2706" extrusionOk="0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4941076" y="4287905"/>
              <a:ext cx="3465783" cy="36624"/>
            </a:xfrm>
            <a:custGeom>
              <a:avLst/>
              <a:gdLst/>
              <a:ahLst/>
              <a:cxnLst/>
              <a:rect l="l" t="t" r="r" b="b"/>
              <a:pathLst>
                <a:path w="104746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5713596" y="3021763"/>
              <a:ext cx="1671787" cy="1001839"/>
            </a:xfrm>
            <a:custGeom>
              <a:avLst/>
              <a:gdLst/>
              <a:ahLst/>
              <a:cxnLst/>
              <a:rect l="l" t="t" r="r" b="b"/>
              <a:pathLst>
                <a:path w="58028" h="34774" extrusionOk="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5766232" y="3073160"/>
              <a:ext cx="1574985" cy="897460"/>
            </a:xfrm>
            <a:custGeom>
              <a:avLst/>
              <a:gdLst/>
              <a:ahLst/>
              <a:cxnLst/>
              <a:rect l="l" t="t" r="r" b="b"/>
              <a:pathLst>
                <a:path w="54668" h="31151" extrusionOk="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373143" y="3680071"/>
              <a:ext cx="333101" cy="58075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144133" y="3330577"/>
              <a:ext cx="802474" cy="513855"/>
            </a:xfrm>
            <a:custGeom>
              <a:avLst/>
              <a:gdLst/>
              <a:ahLst/>
              <a:cxnLst/>
              <a:rect l="l" t="t" r="r" b="b"/>
              <a:pathLst>
                <a:path w="27854" h="17836" extrusionOk="0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153582" y="4215678"/>
              <a:ext cx="781385" cy="90550"/>
            </a:xfrm>
            <a:custGeom>
              <a:avLst/>
              <a:gdLst/>
              <a:ahLst/>
              <a:cxnLst/>
              <a:rect l="l" t="t" r="r" b="b"/>
              <a:pathLst>
                <a:path w="27122" h="3143" extrusionOk="0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939;p51"/>
            <p:cNvGrpSpPr/>
            <p:nvPr/>
          </p:nvGrpSpPr>
          <p:grpSpPr>
            <a:xfrm rot="-1130625">
              <a:off x="6558163" y="2017014"/>
              <a:ext cx="163866" cy="39267"/>
              <a:chOff x="2959600" y="3277650"/>
              <a:chExt cx="142200" cy="34075"/>
            </a:xfrm>
          </p:grpSpPr>
          <p:sp>
            <p:nvSpPr>
              <p:cNvPr id="940" name="Google Shape;940;p51"/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151" extrusionOk="0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1"/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44" extrusionOk="0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2" name="Google Shape;942;p51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1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1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1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46" name="Google Shape;946;p51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947" name="Google Shape;947;p51">
              <a:hlinkClick r:id="rId5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8" name="Google Shape;948;p51">
              <a:hlinkClick r:id="rId6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About me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9" name="Google Shape;949;p51">
              <a:hlinkClick r:id="rId7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0" name="Google Shape;950;p51">
              <a:hlinkClick r:id="rId5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1" name="Google Shape;951;p51">
              <a:hlinkClick r:id="rId8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4" name="Google Shape;1064;p56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4" y="4642050"/>
              <a:ext cx="3161463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583AC1-026B-5567-3997-74C424079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852" y="783765"/>
            <a:ext cx="6276245" cy="3507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508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7"/>
          <p:cNvSpPr/>
          <p:nvPr/>
        </p:nvSpPr>
        <p:spPr>
          <a:xfrm>
            <a:off x="4159250" y="1076325"/>
            <a:ext cx="4266475" cy="2946675"/>
          </a:xfrm>
          <a:prstGeom prst="roundRect">
            <a:avLst>
              <a:gd name="adj" fmla="val 9230"/>
            </a:avLst>
          </a:prstGeom>
          <a:solidFill>
            <a:schemeClr val="tx1">
              <a:lumMod val="90000"/>
              <a:lumOff val="1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</a:t>
            </a:r>
            <a:endParaRPr dirty="0"/>
          </a:p>
        </p:txBody>
      </p:sp>
      <p:sp>
        <p:nvSpPr>
          <p:cNvPr id="1077" name="Google Shape;1077;p57"/>
          <p:cNvSpPr txBox="1">
            <a:spLocks noGrp="1"/>
          </p:cNvSpPr>
          <p:nvPr>
            <p:ph type="subTitle" idx="1"/>
          </p:nvPr>
        </p:nvSpPr>
        <p:spPr>
          <a:xfrm>
            <a:off x="719875" y="1796505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-Criação do esquema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-Tabelas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-Restições do Banco de Dados</a:t>
            </a:r>
            <a:endParaRPr sz="1600" dirty="0"/>
          </a:p>
        </p:txBody>
      </p:sp>
      <p:grpSp>
        <p:nvGrpSpPr>
          <p:cNvPr id="1080" name="Google Shape;1080;p57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081" name="Google Shape;1081;p5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91424" y="4642050"/>
              <a:ext cx="3267826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5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88" name="Google Shape;1088;p57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89" name="Google Shape;1089;p57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0" name="Google Shape;1090;p57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57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57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57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99B9937-E470-0163-B63E-7374686105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0" r="56627" b="53695"/>
          <a:stretch/>
        </p:blipFill>
        <p:spPr>
          <a:xfrm>
            <a:off x="4319399" y="1295700"/>
            <a:ext cx="3933126" cy="2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9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23" name="Google Shape;3023;p95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3024" name="Google Shape;3024;p95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5" name="Google Shape;3025;p95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6" name="Google Shape;3026;p95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7" name="Google Shape;3027;p95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8" name="Google Shape;3028;p95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9" name="Google Shape;3029;p95"/>
          <p:cNvSpPr txBox="1">
            <a:spLocks noGrp="1"/>
          </p:cNvSpPr>
          <p:nvPr>
            <p:ph type="title"/>
          </p:nvPr>
        </p:nvSpPr>
        <p:spPr>
          <a:xfrm>
            <a:off x="858134" y="3064438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031" name="Google Shape;3031;p9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3032" name="Google Shape;3032;p9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95"/>
            <p:cNvSpPr/>
            <p:nvPr/>
          </p:nvSpPr>
          <p:spPr>
            <a:xfrm>
              <a:off x="891426" y="4642050"/>
              <a:ext cx="3337674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4" name="Google Shape;3034;p9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9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9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9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95"/>
          <p:cNvSpPr/>
          <p:nvPr/>
        </p:nvSpPr>
        <p:spPr>
          <a:xfrm>
            <a:off x="968713" y="1013701"/>
            <a:ext cx="2212251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pt-B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5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grpSp>
        <p:nvGrpSpPr>
          <p:cNvPr id="3039" name="Google Shape;3039;p95"/>
          <p:cNvGrpSpPr/>
          <p:nvPr/>
        </p:nvGrpSpPr>
        <p:grpSpPr>
          <a:xfrm>
            <a:off x="4542025" y="963130"/>
            <a:ext cx="4083747" cy="1788438"/>
            <a:chOff x="4542025" y="963130"/>
            <a:chExt cx="4083747" cy="1788438"/>
          </a:xfrm>
        </p:grpSpPr>
        <p:sp>
          <p:nvSpPr>
            <p:cNvPr id="3040" name="Google Shape;3040;p95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5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5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5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5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95"/>
          <p:cNvGrpSpPr/>
          <p:nvPr/>
        </p:nvGrpSpPr>
        <p:grpSpPr>
          <a:xfrm>
            <a:off x="5287275" y="1033505"/>
            <a:ext cx="2556149" cy="1541626"/>
            <a:chOff x="5287275" y="1033505"/>
            <a:chExt cx="2556149" cy="1541626"/>
          </a:xfrm>
        </p:grpSpPr>
        <p:sp>
          <p:nvSpPr>
            <p:cNvPr id="3046" name="Google Shape;3046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5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5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5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5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5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5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5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5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5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5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5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5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5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5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5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5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95"/>
          <p:cNvGrpSpPr/>
          <p:nvPr/>
        </p:nvGrpSpPr>
        <p:grpSpPr>
          <a:xfrm>
            <a:off x="7744513" y="2759370"/>
            <a:ext cx="846610" cy="1020259"/>
            <a:chOff x="7744513" y="2759370"/>
            <a:chExt cx="846610" cy="1020259"/>
          </a:xfrm>
        </p:grpSpPr>
        <p:sp>
          <p:nvSpPr>
            <p:cNvPr id="3065" name="Google Shape;3065;p95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5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5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5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5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5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5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5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5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5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5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5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5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5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5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5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5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95"/>
          <p:cNvGrpSpPr/>
          <p:nvPr/>
        </p:nvGrpSpPr>
        <p:grpSpPr>
          <a:xfrm>
            <a:off x="5451000" y="2903985"/>
            <a:ext cx="2265804" cy="1082339"/>
            <a:chOff x="5101575" y="2903985"/>
            <a:chExt cx="2265804" cy="1082339"/>
          </a:xfrm>
        </p:grpSpPr>
        <p:sp>
          <p:nvSpPr>
            <p:cNvPr id="3083" name="Google Shape;3083;p95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5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5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5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5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5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5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5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5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5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5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5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5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95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95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95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5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5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5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5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5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5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5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5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5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5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5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5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5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5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5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5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5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95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95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95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95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95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95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95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95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5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5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3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oogle Shape;2361;p8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362" name="Google Shape;2362;p8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2"/>
            <p:cNvSpPr/>
            <p:nvPr/>
          </p:nvSpPr>
          <p:spPr>
            <a:xfrm>
              <a:off x="891425" y="4642050"/>
              <a:ext cx="3347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8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8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8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8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8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69" name="Google Shape;2369;p8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2370" name="Google Shape;2370;p8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1" name="Google Shape;2371;p8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2" name="Google Shape;2372;p8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3" name="Google Shape;2373;p8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4" name="Google Shape;2374;p8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8249F158-0585-0F72-47A2-051914AD8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74" t="23186" r="24167" b="9148"/>
          <a:stretch/>
        </p:blipFill>
        <p:spPr>
          <a:xfrm>
            <a:off x="4764925" y="864595"/>
            <a:ext cx="3835989" cy="31190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C3CAA2D-BFE0-090D-0901-A77F6C6722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28" t="20950" r="23580" b="10375"/>
          <a:stretch/>
        </p:blipFill>
        <p:spPr>
          <a:xfrm>
            <a:off x="393817" y="864595"/>
            <a:ext cx="3985260" cy="31522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5" y="4642050"/>
              <a:ext cx="3799638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6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0" name="Google Shape;1360;p6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361" name="Google Shape;1361;p6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6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3" name="Google Shape;1363;p6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6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6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F35F90AC-8520-EAB6-DEE1-5F8B5A2850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" t="12295" r="1712" b="6290"/>
          <a:stretch/>
        </p:blipFill>
        <p:spPr>
          <a:xfrm>
            <a:off x="1182440" y="818771"/>
            <a:ext cx="6393273" cy="33261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5" y="4642050"/>
              <a:ext cx="429768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6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0" name="Google Shape;1360;p6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361" name="Google Shape;1361;p6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6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3" name="Google Shape;1363;p6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6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6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B186F0F-EB49-7800-A2C5-746CC2A9CF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9" r="1721" b="4593"/>
          <a:stretch/>
        </p:blipFill>
        <p:spPr>
          <a:xfrm>
            <a:off x="188145" y="857860"/>
            <a:ext cx="4190932" cy="29345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F304B6-7264-3869-9F2F-3F37A600B9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80" r="1900" b="6149"/>
          <a:stretch/>
        </p:blipFill>
        <p:spPr>
          <a:xfrm>
            <a:off x="4465321" y="857860"/>
            <a:ext cx="4297680" cy="29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6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5" y="4642050"/>
              <a:ext cx="4733088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6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0" name="Google Shape;1360;p6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361" name="Google Shape;1361;p6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6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3" name="Google Shape;1363;p6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6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6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E48F66C-CF9A-7C8B-4EDD-F0AC7E51CA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9" r="1721" b="6384"/>
          <a:stretch/>
        </p:blipFill>
        <p:spPr>
          <a:xfrm>
            <a:off x="4652600" y="1251459"/>
            <a:ext cx="3973174" cy="27871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AD2B5B-0B71-DE6A-1C0A-D2E612D017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79" b="19852"/>
          <a:stretch/>
        </p:blipFill>
        <p:spPr>
          <a:xfrm>
            <a:off x="358140" y="1251459"/>
            <a:ext cx="4081897" cy="2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62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353" name="Google Shape;1353;p6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91424" y="4642050"/>
              <a:ext cx="5816557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6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6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6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6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6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60" name="Google Shape;1360;p6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361" name="Google Shape;1361;p6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2" name="Google Shape;1362;p6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3" name="Google Shape;1363;p6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6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5" name="Google Shape;1365;p6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FA76FED3-F1DC-5F6B-5188-ED1689BDF6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80" r="1721" b="7548"/>
          <a:stretch/>
        </p:blipFill>
        <p:spPr>
          <a:xfrm>
            <a:off x="891425" y="853589"/>
            <a:ext cx="6746041" cy="34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8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3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78" name="Google Shape;1378;p63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379" name="Google Shape;1379;p63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0" name="Google Shape;1380;p63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63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63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63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4" name="Google Shape;1384;p63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385" name="Google Shape;1385;p6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3"/>
            <p:cNvSpPr/>
            <p:nvPr/>
          </p:nvSpPr>
          <p:spPr>
            <a:xfrm>
              <a:off x="891424" y="4642050"/>
              <a:ext cx="6535695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6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6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6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6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08E97EE-2B27-6CD4-BC56-BF62715176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279" b="32889"/>
          <a:stretch/>
        </p:blipFill>
        <p:spPr>
          <a:xfrm>
            <a:off x="2026919" y="767610"/>
            <a:ext cx="4495801" cy="16721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66913E2-8EE4-D2DF-E30B-08001AE436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506" b="36889"/>
          <a:stretch/>
        </p:blipFill>
        <p:spPr>
          <a:xfrm>
            <a:off x="2026919" y="2571750"/>
            <a:ext cx="4495802" cy="18431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4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407" name="Google Shape;1407;p64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408" name="Google Shape;1408;p64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9" name="Google Shape;1409;p64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0" name="Google Shape;1410;p64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1" name="Google Shape;1411;p64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2" name="Google Shape;1412;p64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3" name="Google Shape;1413;p64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414" name="Google Shape;1414;p64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4"/>
            <p:cNvSpPr/>
            <p:nvPr/>
          </p:nvSpPr>
          <p:spPr>
            <a:xfrm>
              <a:off x="891424" y="4642050"/>
              <a:ext cx="685002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6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4CFD113-157C-49AE-0DBD-FDF123848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284" r="1766" b="7548"/>
          <a:stretch/>
        </p:blipFill>
        <p:spPr>
          <a:xfrm>
            <a:off x="300540" y="824945"/>
            <a:ext cx="3921605" cy="302856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6F044C-F0D6-53CC-6C07-6851DFB04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80" r="1721" b="7548"/>
          <a:stretch/>
        </p:blipFill>
        <p:spPr>
          <a:xfrm>
            <a:off x="4434815" y="824945"/>
            <a:ext cx="4271485" cy="30285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2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601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EQUIPE</a:t>
            </a:r>
            <a:endParaRPr sz="4000" dirty="0"/>
          </a:p>
        </p:txBody>
      </p:sp>
      <p:sp>
        <p:nvSpPr>
          <p:cNvPr id="957" name="Google Shape;957;p52"/>
          <p:cNvSpPr txBox="1">
            <a:spLocks noGrp="1"/>
          </p:cNvSpPr>
          <p:nvPr>
            <p:ph type="body" idx="1"/>
          </p:nvPr>
        </p:nvSpPr>
        <p:spPr>
          <a:xfrm>
            <a:off x="730762" y="1786386"/>
            <a:ext cx="7821300" cy="32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Ana Cristina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/>
              <a:t>Kenia</a:t>
            </a:r>
            <a:r>
              <a:rPr lang="pt-BR" sz="2400" dirty="0"/>
              <a:t> Teixeira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Letícia Azevedo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/>
              <a:t>Manoella</a:t>
            </a:r>
            <a:r>
              <a:rPr lang="pt-BR" sz="2400" dirty="0"/>
              <a:t> Santos</a:t>
            </a:r>
            <a:endParaRPr sz="2400" dirty="0"/>
          </a:p>
        </p:txBody>
      </p:sp>
      <p:sp>
        <p:nvSpPr>
          <p:cNvPr id="958" name="Google Shape;958;p52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59" name="Google Shape;959;p52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960" name="Google Shape;960;p52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1" name="Google Shape;961;p52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2" name="Google Shape;962;p52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3" name="Google Shape;963;p52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4" name="Google Shape;964;p52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1056412" y="1923243"/>
            <a:ext cx="664533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OBRIGADA!</a:t>
            </a:r>
            <a:endParaRPr dirty="0"/>
          </a:p>
        </p:txBody>
      </p:sp>
      <p:grpSp>
        <p:nvGrpSpPr>
          <p:cNvPr id="1064" name="Google Shape;1064;p56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4" y="4642050"/>
              <a:ext cx="7332941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14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67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03" name="Google Shape;1603;p67"/>
          <p:cNvGrpSpPr/>
          <p:nvPr/>
        </p:nvGrpSpPr>
        <p:grpSpPr>
          <a:xfrm>
            <a:off x="613559" y="316300"/>
            <a:ext cx="5649270" cy="315300"/>
            <a:chOff x="613559" y="316300"/>
            <a:chExt cx="5649270" cy="315300"/>
          </a:xfrm>
        </p:grpSpPr>
        <p:sp>
          <p:nvSpPr>
            <p:cNvPr id="1604" name="Google Shape;1604;p67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5" name="Google Shape;1605;p67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</a:rPr>
                <a:t>About me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6" name="Google Shape;1606;p67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</a:t>
              </a: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</a:t>
              </a: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do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7" name="Google Shape;1607;p67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</a:t>
              </a: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experience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8" name="Google Shape;1608;p67">
              <a:hlinkClick r:id="rId8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9" name="Google Shape;1609;p67"/>
          <p:cNvSpPr txBox="1">
            <a:spLocks noGrp="1"/>
          </p:cNvSpPr>
          <p:nvPr>
            <p:ph type="title"/>
          </p:nvPr>
        </p:nvSpPr>
        <p:spPr>
          <a:xfrm>
            <a:off x="678122" y="3207968"/>
            <a:ext cx="778770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Especificações Funcionais</a:t>
            </a: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612" name="Google Shape;1612;p6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7"/>
            <p:cNvSpPr/>
            <p:nvPr/>
          </p:nvSpPr>
          <p:spPr>
            <a:xfrm>
              <a:off x="891425" y="4642050"/>
              <a:ext cx="21665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6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6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7"/>
          <p:cNvSpPr/>
          <p:nvPr/>
        </p:nvSpPr>
        <p:spPr>
          <a:xfrm>
            <a:off x="3482501" y="1006090"/>
            <a:ext cx="2178949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pt-B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1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4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6" y="4642050"/>
              <a:ext cx="715124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E8446-300A-9102-E365-FC39DD4A8F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55" t="20889" r="30327" b="4297"/>
          <a:stretch/>
        </p:blipFill>
        <p:spPr>
          <a:xfrm>
            <a:off x="2620468" y="806374"/>
            <a:ext cx="3903013" cy="35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5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8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54" name="Google Shape;2054;p78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2055" name="Google Shape;2055;p78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6" name="Google Shape;2056;p78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7" name="Google Shape;2057;p78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8" name="Google Shape;2058;p78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9" name="Google Shape;2059;p78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60" name="Google Shape;2060;p78"/>
          <p:cNvSpPr txBox="1">
            <a:spLocks noGrp="1"/>
          </p:cNvSpPr>
          <p:nvPr>
            <p:ph type="title"/>
          </p:nvPr>
        </p:nvSpPr>
        <p:spPr>
          <a:xfrm>
            <a:off x="3955925" y="1467933"/>
            <a:ext cx="4589224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3600" b="0" dirty="0"/>
              <a:t>Diagrama Entidade-Relacionamento (DER)</a:t>
            </a:r>
            <a:br>
              <a:rPr lang="pt-BR" sz="3600" b="0" dirty="0"/>
            </a:br>
            <a:r>
              <a:rPr lang="pt-BR" sz="3600" b="0" dirty="0"/>
              <a:t>em notação Peter Chen</a:t>
            </a:r>
            <a:endParaRPr sz="3600" dirty="0">
              <a:solidFill>
                <a:schemeClr val="lt1"/>
              </a:solidFill>
            </a:endParaRPr>
          </a:p>
        </p:txBody>
      </p:sp>
      <p:grpSp>
        <p:nvGrpSpPr>
          <p:cNvPr id="2062" name="Google Shape;2062;p78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2063" name="Google Shape;2063;p7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8"/>
            <p:cNvSpPr/>
            <p:nvPr/>
          </p:nvSpPr>
          <p:spPr>
            <a:xfrm>
              <a:off x="891424" y="4642050"/>
              <a:ext cx="1299326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7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7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7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7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78"/>
          <p:cNvSpPr/>
          <p:nvPr/>
        </p:nvSpPr>
        <p:spPr>
          <a:xfrm>
            <a:off x="1527496" y="1545320"/>
            <a:ext cx="221463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pt-B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2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4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6" y="4642050"/>
              <a:ext cx="13787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807735-E09B-19DE-B55E-4C06DFD5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88" y="937794"/>
            <a:ext cx="4306773" cy="327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6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4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pt-B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469593" y="2254977"/>
            <a:ext cx="515618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3600" b="0" dirty="0"/>
              <a:t>Diagrama de Esquema (DSC) em notação Elmasri &amp; Navathe</a:t>
            </a:r>
            <a:endParaRPr sz="3600" dirty="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153745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45" name="Google Shape;1045;p55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46" name="Google Shape;1046;p55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7" name="Google Shape;1047;p55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8" name="Google Shape;1048;p55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9" name="Google Shape;1049;p55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0" name="Google Shape;1050;p55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4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5" y="4642050"/>
              <a:ext cx="1604126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307BEE-4370-7FFC-1CFA-8D10443248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24" t="33396" r="18431" b="16570"/>
          <a:stretch/>
        </p:blipFill>
        <p:spPr>
          <a:xfrm>
            <a:off x="1418967" y="823911"/>
            <a:ext cx="6306015" cy="3426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1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227" name="Google Shape;1227;p61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228" name="Google Shape;1228;p61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61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0" name="Google Shape;1230;p61">
              <a:hlinkClick r:id="rId5" action="ppaction://hlinksldjump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1" name="Google Shape;1231;p61">
              <a:hlinkClick r:id="rId3" action="ppaction://hlinksldjump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2" name="Google Shape;1232;p61">
              <a:hlinkClick r:id="rId6" action="ppaction://hlinksldjump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5" name="Google Shape;1235;p61"/>
          <p:cNvGrpSpPr/>
          <p:nvPr/>
        </p:nvGrpSpPr>
        <p:grpSpPr>
          <a:xfrm>
            <a:off x="891424" y="4515050"/>
            <a:ext cx="7361101" cy="100205"/>
            <a:chOff x="891424" y="4642050"/>
            <a:chExt cx="7361101" cy="100205"/>
          </a:xfrm>
        </p:grpSpPr>
        <p:sp>
          <p:nvSpPr>
            <p:cNvPr id="1236" name="Google Shape;1236;p61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1"/>
            <p:cNvSpPr/>
            <p:nvPr/>
          </p:nvSpPr>
          <p:spPr>
            <a:xfrm>
              <a:off x="891424" y="4642050"/>
              <a:ext cx="2385175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6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"/>
          <p:cNvSpPr/>
          <p:nvPr/>
        </p:nvSpPr>
        <p:spPr>
          <a:xfrm>
            <a:off x="5526650" y="1627249"/>
            <a:ext cx="2200358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pt-B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2" name="Google Shape;1035;p55">
            <a:extLst>
              <a:ext uri="{FF2B5EF4-FFF2-40B4-BE49-F238E27FC236}">
                <a16:creationId xmlns:a16="http://schemas.microsoft.com/office/drawing/2014/main" id="{B1B06A3D-CB65-1F89-9379-7E7330E4A83D}"/>
              </a:ext>
            </a:extLst>
          </p:cNvPr>
          <p:cNvSpPr txBox="1">
            <a:spLocks/>
          </p:cNvSpPr>
          <p:nvPr/>
        </p:nvSpPr>
        <p:spPr>
          <a:xfrm>
            <a:off x="761602" y="2310488"/>
            <a:ext cx="502824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69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 Condensed"/>
              <a:buNone/>
              <a:defRPr sz="36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pt-BR" sz="3200" b="0" dirty="0"/>
              <a:t>Diagrama Entidade-Relacionamento Estendido em notação Pé de Galinha</a:t>
            </a:r>
            <a:endParaRPr lang="pt-BR" sz="3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Apresentação na tela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Roboto</vt:lpstr>
      <vt:lpstr>Roboto Condensed Light</vt:lpstr>
      <vt:lpstr>Arial</vt:lpstr>
      <vt:lpstr>Roboto Condensed</vt:lpstr>
      <vt:lpstr>Series Screenwriter Portfolio Minitheme XL by Slidesgo</vt:lpstr>
      <vt:lpstr>CINEMAFICA</vt:lpstr>
      <vt:lpstr>EQUIPE</vt:lpstr>
      <vt:lpstr>Especificações Funcionais</vt:lpstr>
      <vt:lpstr>Apresentação do PowerPoint</vt:lpstr>
      <vt:lpstr>Diagrama Entidade-Relacionamento (DER) em notação Peter Chen</vt:lpstr>
      <vt:lpstr>Apresentação do PowerPoint</vt:lpstr>
      <vt:lpstr>01</vt:lpstr>
      <vt:lpstr>Apresentação do PowerPoint</vt:lpstr>
      <vt:lpstr>Apresentação do PowerPoint</vt:lpstr>
      <vt:lpstr>Apresentação do PowerPoint</vt:lpstr>
      <vt:lpstr>IMPLEMENTAÇÃO</vt:lpstr>
      <vt:lpstr>FRONTEND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CINEMAFICA</dc:title>
  <dc:creator>User</dc:creator>
  <cp:lastModifiedBy>Ana Cristina Martins Silva</cp:lastModifiedBy>
  <cp:revision>1</cp:revision>
  <dcterms:modified xsi:type="dcterms:W3CDTF">2023-09-22T04:50:51Z</dcterms:modified>
</cp:coreProperties>
</file>